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A4A88F67-EE0C-468B-87A7-FE35B3D4D5C0}"/>
              </a:ext>
            </a:extLst>
          </p:cNvPr>
          <p:cNvSpPr/>
          <p:nvPr/>
        </p:nvSpPr>
        <p:spPr>
          <a:xfrm>
            <a:off x="1146496" y="2249996"/>
            <a:ext cx="1031846" cy="56206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商品情報</a:t>
            </a:r>
            <a:br>
              <a:rPr kumimoji="1" lang="en-US" altLang="ja-JP" sz="1200" dirty="0"/>
            </a:br>
            <a:r>
              <a:rPr kumimoji="1" lang="en-US" altLang="ja-JP" sz="1200" dirty="0"/>
              <a:t>CSV</a:t>
            </a:r>
            <a:endParaRPr kumimoji="1" lang="ja-JP" altLang="en-US" sz="1200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C28A1C74-7E71-4849-A301-63C4574768B6}"/>
              </a:ext>
            </a:extLst>
          </p:cNvPr>
          <p:cNvSpPr/>
          <p:nvPr/>
        </p:nvSpPr>
        <p:spPr>
          <a:xfrm>
            <a:off x="1146496" y="1557555"/>
            <a:ext cx="1031846" cy="562063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販売データ</a:t>
            </a:r>
            <a:br>
              <a:rPr kumimoji="1" lang="en-US" altLang="ja-JP" sz="1200" dirty="0"/>
            </a:br>
            <a:r>
              <a:rPr kumimoji="1" lang="en-US" altLang="ja-JP" sz="1200" dirty="0"/>
              <a:t>CSV</a:t>
            </a:r>
            <a:endParaRPr kumimoji="1" lang="ja-JP" altLang="en-US" sz="12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EC937E-56A8-4752-B0BC-64C0BE457713}"/>
              </a:ext>
            </a:extLst>
          </p:cNvPr>
          <p:cNvSpPr/>
          <p:nvPr/>
        </p:nvSpPr>
        <p:spPr>
          <a:xfrm>
            <a:off x="2424418" y="1990987"/>
            <a:ext cx="528507" cy="25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C842E15-A70E-4492-AA89-7971B2B34251}"/>
              </a:ext>
            </a:extLst>
          </p:cNvPr>
          <p:cNvSpPr/>
          <p:nvPr/>
        </p:nvSpPr>
        <p:spPr>
          <a:xfrm>
            <a:off x="4807591" y="1990987"/>
            <a:ext cx="528507" cy="25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ECBB1109-470B-4205-A791-C98AD8AADFE1}"/>
              </a:ext>
            </a:extLst>
          </p:cNvPr>
          <p:cNvSpPr/>
          <p:nvPr/>
        </p:nvSpPr>
        <p:spPr>
          <a:xfrm>
            <a:off x="5582174" y="1838586"/>
            <a:ext cx="1031846" cy="562063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商品販売データ</a:t>
            </a:r>
            <a:r>
              <a:rPr kumimoji="1" lang="en-US" altLang="ja-JP" sz="1200" dirty="0"/>
              <a:t>CSV</a:t>
            </a:r>
            <a:endParaRPr kumimoji="1" lang="ja-JP" altLang="en-US" sz="12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5508AC-D3AC-4216-995A-23235503EF75}"/>
              </a:ext>
            </a:extLst>
          </p:cNvPr>
          <p:cNvSpPr/>
          <p:nvPr/>
        </p:nvSpPr>
        <p:spPr>
          <a:xfrm>
            <a:off x="3036815" y="1627464"/>
            <a:ext cx="16694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商品情報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マッチング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アプリ</a:t>
            </a:r>
          </a:p>
        </p:txBody>
      </p:sp>
    </p:spTree>
    <p:extLst>
      <p:ext uri="{BB962C8B-B14F-4D97-AF65-F5344CB8AC3E}">
        <p14:creationId xmlns:p14="http://schemas.microsoft.com/office/powerpoint/2010/main" val="405984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00F47E9-9443-4FAD-8BE5-CA17A261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1" y="738524"/>
            <a:ext cx="7742857" cy="5380952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AE39674-7BB0-429C-9C69-7E9D6F1BBE95}"/>
              </a:ext>
            </a:extLst>
          </p:cNvPr>
          <p:cNvGrpSpPr/>
          <p:nvPr/>
        </p:nvGrpSpPr>
        <p:grpSpPr>
          <a:xfrm>
            <a:off x="7799445" y="1323975"/>
            <a:ext cx="466725" cy="876011"/>
            <a:chOff x="4833937" y="2410114"/>
            <a:chExt cx="466725" cy="876011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BD0B6BF-E452-4E1D-A807-1CB5FF24538C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9D501A1-2432-40EE-8191-8A79D85F53BD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067300" y="2410114"/>
              <a:ext cx="0" cy="409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5E21454-C813-48F0-BE55-5FC7551D010D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08B16D-7748-46EC-BD18-F484666109CC}"/>
              </a:ext>
            </a:extLst>
          </p:cNvPr>
          <p:cNvGrpSpPr/>
          <p:nvPr/>
        </p:nvGrpSpPr>
        <p:grpSpPr>
          <a:xfrm>
            <a:off x="4499033" y="2790536"/>
            <a:ext cx="833437" cy="466725"/>
            <a:chOff x="4467225" y="2819400"/>
            <a:chExt cx="833437" cy="466725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0316331-D8E2-4476-8772-8272DEB7350E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81180A5-F38B-4719-9E7A-8D2B37ECC76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0769725-9C1B-42A3-BABA-10813A15CEB4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6195DA5-881A-42C4-BA03-4C49A0525F80}"/>
              </a:ext>
            </a:extLst>
          </p:cNvPr>
          <p:cNvGrpSpPr/>
          <p:nvPr/>
        </p:nvGrpSpPr>
        <p:grpSpPr>
          <a:xfrm>
            <a:off x="2098733" y="5672583"/>
            <a:ext cx="833437" cy="466725"/>
            <a:chOff x="4467225" y="2819400"/>
            <a:chExt cx="833437" cy="466725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12E027B-0FED-4C8F-ACED-A324211F8AE6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A3A642B-854E-4086-8AB3-7386C7FE100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C4A51F1-010B-40E1-9087-AC04377450DB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3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31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A2CBCDC-EAE7-4603-A74A-C6DD5FDC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318918"/>
            <a:ext cx="7487695" cy="4220164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1458E18-EF2E-49E5-83DD-5BA646FDD265}"/>
              </a:ext>
            </a:extLst>
          </p:cNvPr>
          <p:cNvGrpSpPr/>
          <p:nvPr/>
        </p:nvGrpSpPr>
        <p:grpSpPr>
          <a:xfrm>
            <a:off x="2746433" y="4862958"/>
            <a:ext cx="833437" cy="466725"/>
            <a:chOff x="4467225" y="2819400"/>
            <a:chExt cx="833437" cy="46672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0A304CD0-4536-4FB6-B022-560241C2EE7E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B09EA524-7447-4B6D-B857-DAB16B25BF4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2F55CD-F673-4817-B332-50B9AD3AE1DD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4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6D326FA-7746-441A-9182-7E5E9A1D0035}"/>
              </a:ext>
            </a:extLst>
          </p:cNvPr>
          <p:cNvGrpSpPr/>
          <p:nvPr/>
        </p:nvGrpSpPr>
        <p:grpSpPr>
          <a:xfrm>
            <a:off x="5761775" y="5096320"/>
            <a:ext cx="858100" cy="466725"/>
            <a:chOff x="4833937" y="2819400"/>
            <a:chExt cx="858100" cy="466725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13BBE3A-ECE7-4C81-B718-8B7FE763615A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2C5EFF8A-93E4-4EF3-A50D-2B74E79AB3A7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5300662" y="3052762"/>
              <a:ext cx="3913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7A0347D-3D0E-43AE-AF76-04AD613D2CCF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5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23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F681E11-1248-4BEA-97ED-0B065B02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4" y="2728815"/>
            <a:ext cx="513469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AEBB02B-6475-4697-9044-704EA4D1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23" y="2652604"/>
            <a:ext cx="414395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84DF0D2-BC05-4345-A93C-8D0AC0B2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532996"/>
            <a:ext cx="6887536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867FDD-4E76-405F-BD26-FDF8D81C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7" y="2576393"/>
            <a:ext cx="6811326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1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40F7DB2-4574-4DCA-A8E9-EC99E9F0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6285"/>
            <a:ext cx="9144000" cy="16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D3D438-F2C9-4D71-9151-EA0B7CD3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771"/>
            <a:ext cx="9144000" cy="16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DECFC5-EA3A-43E4-9320-DC151D55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318918"/>
            <a:ext cx="74876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B8C468E-9964-4E8E-9C78-6F4BC459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1361786"/>
            <a:ext cx="6439799" cy="4134427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2AC74D-C58D-41B0-ABAB-AADED0A3C2AF}"/>
              </a:ext>
            </a:extLst>
          </p:cNvPr>
          <p:cNvGrpSpPr/>
          <p:nvPr/>
        </p:nvGrpSpPr>
        <p:grpSpPr>
          <a:xfrm>
            <a:off x="2079683" y="1361786"/>
            <a:ext cx="833437" cy="466725"/>
            <a:chOff x="4467225" y="2819400"/>
            <a:chExt cx="833437" cy="46672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2A91BFE7-7F6C-4E70-A0E1-1FC5FD10773B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B18A0D07-30F4-4DD3-A8F6-1E61E7F738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4BB8779-FAAE-44F3-934F-EDE69F137F51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7929770-3F40-4D57-ABF2-F0A171B47900}"/>
              </a:ext>
            </a:extLst>
          </p:cNvPr>
          <p:cNvGrpSpPr/>
          <p:nvPr/>
        </p:nvGrpSpPr>
        <p:grpSpPr>
          <a:xfrm>
            <a:off x="3421922" y="3111746"/>
            <a:ext cx="833437" cy="466725"/>
            <a:chOff x="4467225" y="2819400"/>
            <a:chExt cx="833437" cy="466725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FABD516-61B8-437C-9395-F90EA132F19C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E846357-06F3-4979-9787-82037052D62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A3A6C0C-8AC7-473A-9627-26A65EC75B8D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4F34C7A-BC49-4A8B-BE71-C59EB6200D66}"/>
              </a:ext>
            </a:extLst>
          </p:cNvPr>
          <p:cNvGrpSpPr/>
          <p:nvPr/>
        </p:nvGrpSpPr>
        <p:grpSpPr>
          <a:xfrm>
            <a:off x="6020105" y="3816991"/>
            <a:ext cx="466725" cy="776548"/>
            <a:chOff x="4833937" y="2509577"/>
            <a:chExt cx="466725" cy="77654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354D15-51B2-4005-B6C7-8889B0C7A70B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F13E42B0-0FA7-4F35-A3C6-88D95EC9C1C0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067300" y="2509577"/>
              <a:ext cx="0" cy="309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D933C33-392D-4542-B20F-B492CCD3131F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3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0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7AA8A29C-1D2F-445A-BA8E-661E537E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1" y="943578"/>
            <a:ext cx="8542857" cy="524761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762E7D0-9D71-42A0-BC3A-D2A5ECB9B0F2}"/>
              </a:ext>
            </a:extLst>
          </p:cNvPr>
          <p:cNvGrpSpPr/>
          <p:nvPr/>
        </p:nvGrpSpPr>
        <p:grpSpPr>
          <a:xfrm>
            <a:off x="1165086" y="1168468"/>
            <a:ext cx="833437" cy="466725"/>
            <a:chOff x="4467225" y="2819400"/>
            <a:chExt cx="833437" cy="46672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CE6D250-BFAF-44E9-89C8-B50EE5FFBAAB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A8D69BB-A861-4DE4-A952-8EC0DC4C9E0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059079E-4410-4A6D-9DB4-DF70A4A5D184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4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99374EF-9C0E-4560-AC5C-0EDD5F8CE2C5}"/>
              </a:ext>
            </a:extLst>
          </p:cNvPr>
          <p:cNvGrpSpPr/>
          <p:nvPr/>
        </p:nvGrpSpPr>
        <p:grpSpPr>
          <a:xfrm>
            <a:off x="1251816" y="1548372"/>
            <a:ext cx="1092710" cy="466725"/>
            <a:chOff x="4207952" y="2819400"/>
            <a:chExt cx="1092710" cy="466725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78EBF35-F84D-49D0-8BA9-0F44802A8FDE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F51BC21-C892-4A68-B710-E01C2B5B723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4207952" y="3052762"/>
              <a:ext cx="6259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B5B287-18E3-44FF-B0B9-01EBE0966482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5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CB5701B-A54C-4B81-A588-3FE2F5FBF356}"/>
              </a:ext>
            </a:extLst>
          </p:cNvPr>
          <p:cNvGrpSpPr/>
          <p:nvPr/>
        </p:nvGrpSpPr>
        <p:grpSpPr>
          <a:xfrm>
            <a:off x="8008995" y="5404160"/>
            <a:ext cx="466725" cy="796666"/>
            <a:chOff x="4833937" y="2489459"/>
            <a:chExt cx="466725" cy="796666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CE5B67D-3F06-4A89-A921-8BBFCBADC9B9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C31645C-754B-4B49-88EC-20F5974AD2AF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067299" y="2489459"/>
              <a:ext cx="1" cy="32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B86EEF6-98A7-43BC-AC6C-A883FDE6CD41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8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B5CA061-D64A-43A7-AFC8-8DD5C2CC3BC4}"/>
              </a:ext>
            </a:extLst>
          </p:cNvPr>
          <p:cNvGrpSpPr/>
          <p:nvPr/>
        </p:nvGrpSpPr>
        <p:grpSpPr>
          <a:xfrm>
            <a:off x="5571717" y="3222221"/>
            <a:ext cx="466725" cy="796666"/>
            <a:chOff x="4833937" y="2489459"/>
            <a:chExt cx="466725" cy="796666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0A74F8E-CAC3-46CF-A021-DB3971DB0ACA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F337EEE-6718-4629-B206-0738D70107B6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067299" y="2489459"/>
              <a:ext cx="1" cy="32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4EF8E81-CC34-4B4C-8BFF-31410CE69E1E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7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27CF8FE-9BB9-45B4-8EE5-847B445F8028}"/>
              </a:ext>
            </a:extLst>
          </p:cNvPr>
          <p:cNvGrpSpPr/>
          <p:nvPr/>
        </p:nvGrpSpPr>
        <p:grpSpPr>
          <a:xfrm>
            <a:off x="4820800" y="2372389"/>
            <a:ext cx="833437" cy="466725"/>
            <a:chOff x="4467225" y="2819400"/>
            <a:chExt cx="833437" cy="466725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8FA561C6-042B-4989-8535-392497E71945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72BCF4A-AF61-49BE-80F8-5FEB09B9880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4467225" y="3052763"/>
              <a:ext cx="366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D2DF6B3-EE99-4F90-B322-0559689F6314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6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48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0FA028B-B754-449F-A35D-A30B9E7E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82" y="2223919"/>
            <a:ext cx="3305636" cy="241016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551DF8-875D-4EC9-92F9-9EFD90FEDB2A}"/>
              </a:ext>
            </a:extLst>
          </p:cNvPr>
          <p:cNvGrpSpPr/>
          <p:nvPr/>
        </p:nvGrpSpPr>
        <p:grpSpPr>
          <a:xfrm>
            <a:off x="4092137" y="4147897"/>
            <a:ext cx="746563" cy="466725"/>
            <a:chOff x="4833937" y="2819400"/>
            <a:chExt cx="746563" cy="466725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11AC1B7-D5C4-4B9E-9099-E56AAD61A925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8B1A76FD-AB44-4145-929A-9E8EEE6CB40E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5300662" y="3052763"/>
              <a:ext cx="279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9BB6025-6E65-4E6C-9431-2E2D0508326A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9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14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91EB71E-EA4E-4DE0-9660-67917A62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60" y="1318918"/>
            <a:ext cx="4153480" cy="4220164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987029E-E88B-43AA-9C8C-7E9B4A7FE822}"/>
              </a:ext>
            </a:extLst>
          </p:cNvPr>
          <p:cNvGrpSpPr/>
          <p:nvPr/>
        </p:nvGrpSpPr>
        <p:grpSpPr>
          <a:xfrm>
            <a:off x="4015937" y="5034551"/>
            <a:ext cx="746563" cy="466725"/>
            <a:chOff x="4833937" y="2819400"/>
            <a:chExt cx="746563" cy="46672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D528194-415A-4742-AB22-9647D39E7822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8B0CF4E-E4DB-43A3-AAE8-1985EA256B6F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5300662" y="3052763"/>
              <a:ext cx="279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11EC5FB-D8F3-4D87-A4BF-8AD22D26932A}"/>
                </a:ext>
              </a:extLst>
            </p:cNvPr>
            <p:cNvSpPr txBox="1"/>
            <p:nvPr/>
          </p:nvSpPr>
          <p:spPr>
            <a:xfrm>
              <a:off x="4833938" y="2868096"/>
              <a:ext cx="4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10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70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B3E08582-EE9F-4793-B415-0351791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1490905"/>
            <a:ext cx="8723809" cy="387619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8D27BE5-9A57-4905-B295-766FBC4EC668}"/>
              </a:ext>
            </a:extLst>
          </p:cNvPr>
          <p:cNvGrpSpPr/>
          <p:nvPr/>
        </p:nvGrpSpPr>
        <p:grpSpPr>
          <a:xfrm>
            <a:off x="5406587" y="3020616"/>
            <a:ext cx="746563" cy="466725"/>
            <a:chOff x="4833937" y="2819400"/>
            <a:chExt cx="746563" cy="46672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3DB5ADC-E120-4C10-B900-B41F8AC67AE5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CE5AB8D-503D-4E16-A73B-1799BA05DB34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5300662" y="3052763"/>
              <a:ext cx="279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A60837C-F85A-4AB8-A374-8A19AF279F52}"/>
                </a:ext>
              </a:extLst>
            </p:cNvPr>
            <p:cNvSpPr txBox="1"/>
            <p:nvPr/>
          </p:nvSpPr>
          <p:spPr>
            <a:xfrm>
              <a:off x="4833938" y="2868096"/>
              <a:ext cx="4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11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A62A28-1F08-45C2-8334-3F726CC339B8}"/>
              </a:ext>
            </a:extLst>
          </p:cNvPr>
          <p:cNvGrpSpPr/>
          <p:nvPr/>
        </p:nvGrpSpPr>
        <p:grpSpPr>
          <a:xfrm>
            <a:off x="5406587" y="4783688"/>
            <a:ext cx="746563" cy="466725"/>
            <a:chOff x="4833937" y="2819400"/>
            <a:chExt cx="746563" cy="466725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F42764F-5AF0-4DC5-80E1-5FE0C01F92DB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DB54EBD-884F-48F0-87DF-845CDEDFC7AB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5300662" y="3052763"/>
              <a:ext cx="279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BE3D0D8-C54F-4BDB-B50F-C66FFE166758}"/>
                </a:ext>
              </a:extLst>
            </p:cNvPr>
            <p:cNvSpPr txBox="1"/>
            <p:nvPr/>
          </p:nvSpPr>
          <p:spPr>
            <a:xfrm>
              <a:off x="4833938" y="2868096"/>
              <a:ext cx="4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12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55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6C64B0C-82DD-4068-BD56-9A0D498C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8" y="737975"/>
            <a:ext cx="6897063" cy="3038899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FABAB2-9291-4DE8-9A5E-B11982E9E378}"/>
              </a:ext>
            </a:extLst>
          </p:cNvPr>
          <p:cNvGrpSpPr/>
          <p:nvPr/>
        </p:nvGrpSpPr>
        <p:grpSpPr>
          <a:xfrm>
            <a:off x="2686050" y="1716638"/>
            <a:ext cx="1025087" cy="466725"/>
            <a:chOff x="4275575" y="2819400"/>
            <a:chExt cx="1025087" cy="466725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B769B98-16A7-4FE0-B594-C5C0DEEA6AAC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193FEAC-6305-473F-8387-20D0017D167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4275575" y="3052762"/>
              <a:ext cx="558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F7A05D3-46B1-4A16-A779-4D86040C30C0}"/>
                </a:ext>
              </a:extLst>
            </p:cNvPr>
            <p:cNvSpPr txBox="1"/>
            <p:nvPr/>
          </p:nvSpPr>
          <p:spPr>
            <a:xfrm>
              <a:off x="4833938" y="2868096"/>
              <a:ext cx="4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13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74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CAAD0CB-31EE-402C-BEEC-D0605121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6" y="1800428"/>
            <a:ext cx="4066667" cy="3257143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935791A-9566-4135-B70D-AFE73E069F58}"/>
              </a:ext>
            </a:extLst>
          </p:cNvPr>
          <p:cNvGrpSpPr/>
          <p:nvPr/>
        </p:nvGrpSpPr>
        <p:grpSpPr>
          <a:xfrm>
            <a:off x="4648200" y="3059663"/>
            <a:ext cx="1025087" cy="466725"/>
            <a:chOff x="4275575" y="2819400"/>
            <a:chExt cx="1025087" cy="46672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DF34162-BF5B-446B-8B29-FFAEC4E15AA1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948FE749-EEA1-4652-865B-7F37E961EB8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4275575" y="3052762"/>
              <a:ext cx="558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8775AB4-D876-4654-AA10-7AEBE1E626D3}"/>
                </a:ext>
              </a:extLst>
            </p:cNvPr>
            <p:cNvSpPr txBox="1"/>
            <p:nvPr/>
          </p:nvSpPr>
          <p:spPr>
            <a:xfrm>
              <a:off x="4833938" y="2868096"/>
              <a:ext cx="4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14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5504</TotalTime>
  <Words>31</Words>
  <Application>Microsoft Office PowerPoint</Application>
  <PresentationFormat>画面に合わせる (4:3)</PresentationFormat>
  <Paragraphs>25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37</cp:revision>
  <dcterms:created xsi:type="dcterms:W3CDTF">2018-04-05T00:57:00Z</dcterms:created>
  <dcterms:modified xsi:type="dcterms:W3CDTF">2018-04-16T05:50:16Z</dcterms:modified>
</cp:coreProperties>
</file>