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5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4DCB19-D15E-40BC-95EF-A7E6FF34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0" y="2252498"/>
            <a:ext cx="602064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26C7AC-8524-436E-B0DB-78E38448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053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D1100C-5863-4B7E-A101-A6023D82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318918"/>
            <a:ext cx="74876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5511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41</cp:revision>
  <dcterms:created xsi:type="dcterms:W3CDTF">2018-04-05T00:57:00Z</dcterms:created>
  <dcterms:modified xsi:type="dcterms:W3CDTF">2018-04-18T05:47:40Z</dcterms:modified>
</cp:coreProperties>
</file>