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DFD6689-4986-4BA5-9181-793E4D7A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3" y="1319476"/>
            <a:ext cx="7485714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658D5F2-0501-4BB1-A5D4-447D6FC4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69" y="2304893"/>
            <a:ext cx="6535062" cy="2248214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926867-A81F-4788-9AA2-F2420253FE45}"/>
              </a:ext>
            </a:extLst>
          </p:cNvPr>
          <p:cNvGrpSpPr/>
          <p:nvPr/>
        </p:nvGrpSpPr>
        <p:grpSpPr>
          <a:xfrm>
            <a:off x="1875944" y="2653691"/>
            <a:ext cx="967924" cy="466725"/>
            <a:chOff x="4833937" y="2819400"/>
            <a:chExt cx="967924" cy="46672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59B8028-9073-4A3A-8B33-FC7BD299BB56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EEC2D8B-B4A9-4BBC-AB17-E5999C4C438A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5300662" y="3052762"/>
              <a:ext cx="5011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142F1BC-2730-4075-873B-E81B479155BA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2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016E5AA-FEB0-4FB8-A044-4A44BBC70060}"/>
              </a:ext>
            </a:extLst>
          </p:cNvPr>
          <p:cNvGrpSpPr/>
          <p:nvPr/>
        </p:nvGrpSpPr>
        <p:grpSpPr>
          <a:xfrm>
            <a:off x="3335628" y="3232720"/>
            <a:ext cx="466725" cy="869208"/>
            <a:chOff x="4833937" y="2416917"/>
            <a:chExt cx="466725" cy="869208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98EA8B9C-3B79-4E84-A458-DC80DA73A31E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DC706CE-1DA2-453D-B91B-94C7C1E3E7A2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5067299" y="2416917"/>
              <a:ext cx="1" cy="4024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888BD9-ECE1-4D6F-B957-4EF807D0BABC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3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C3A606-1D3C-4A80-BD5B-3EB7AEA2B2AE}"/>
              </a:ext>
            </a:extLst>
          </p:cNvPr>
          <p:cNvGrpSpPr/>
          <p:nvPr/>
        </p:nvGrpSpPr>
        <p:grpSpPr>
          <a:xfrm>
            <a:off x="3102265" y="1814339"/>
            <a:ext cx="466725" cy="776964"/>
            <a:chOff x="4833937" y="2819400"/>
            <a:chExt cx="466725" cy="776964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AE2CB92F-2AE6-401D-8257-2B93EE68D113}"/>
                </a:ext>
              </a:extLst>
            </p:cNvPr>
            <p:cNvSpPr/>
            <p:nvPr/>
          </p:nvSpPr>
          <p:spPr>
            <a:xfrm>
              <a:off x="4833937" y="2819400"/>
              <a:ext cx="466725" cy="4667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BBFC226-77C2-4D82-BE56-32DA9AA776DF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067300" y="3286125"/>
              <a:ext cx="0" cy="3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82262C2-EABF-4B18-B526-B52F441DDE47}"/>
                </a:ext>
              </a:extLst>
            </p:cNvPr>
            <p:cNvSpPr txBox="1"/>
            <p:nvPr/>
          </p:nvSpPr>
          <p:spPr>
            <a:xfrm>
              <a:off x="4916456" y="28680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0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2BD12B3-1977-4DD5-9D92-C0A8165F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9" y="2471604"/>
            <a:ext cx="804022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EBE770-F007-42DB-8BD3-D1CB9161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97" y="2576393"/>
            <a:ext cx="4525006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98CEF2-5767-4A91-B04F-C270CBC5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28" y="1128391"/>
            <a:ext cx="406774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2C9651B-E8B9-4216-B0FB-96468D92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442495"/>
            <a:ext cx="4906060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2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6555</TotalTime>
  <Words>3</Words>
  <Application>Microsoft Office PowerPoint</Application>
  <PresentationFormat>画面に合わせる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48</cp:revision>
  <dcterms:created xsi:type="dcterms:W3CDTF">2018-04-05T00:57:00Z</dcterms:created>
  <dcterms:modified xsi:type="dcterms:W3CDTF">2018-04-24T00:28:00Z</dcterms:modified>
</cp:coreProperties>
</file>