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8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33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3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72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4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03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5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29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7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88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274DE-95C5-4714-8F9F-030E1721A603}" type="datetimeFigureOut">
              <a:rPr kumimoji="1" lang="ja-JP" altLang="en-US" smtClean="0"/>
              <a:t>2017/3/31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48A5-3B2F-49E3-B8CD-B4C48CFBDE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86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/>
          <p:cNvSpPr/>
          <p:nvPr/>
        </p:nvSpPr>
        <p:spPr>
          <a:xfrm>
            <a:off x="541209" y="3191008"/>
            <a:ext cx="6411334" cy="1560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41208" y="1142011"/>
            <a:ext cx="6411334" cy="19110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596262" y="3354102"/>
            <a:ext cx="1543016" cy="12270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</a:t>
            </a:r>
          </a:p>
        </p:txBody>
      </p:sp>
      <p:sp>
        <p:nvSpPr>
          <p:cNvPr id="7" name="フローチャート: 磁気ディスク 6"/>
          <p:cNvSpPr/>
          <p:nvPr/>
        </p:nvSpPr>
        <p:spPr>
          <a:xfrm>
            <a:off x="5284196" y="1527986"/>
            <a:ext cx="1448552" cy="1227094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プロセス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4759889" y="1298028"/>
            <a:ext cx="524308" cy="48605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4746855" y="2588728"/>
            <a:ext cx="537342" cy="26140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V="1">
            <a:off x="2139278" y="3354102"/>
            <a:ext cx="491336" cy="1634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2139278" y="4425520"/>
            <a:ext cx="491336" cy="213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674742" y="1227072"/>
            <a:ext cx="1007993" cy="321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DB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の世界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746854" y="4451013"/>
            <a:ext cx="2225445" cy="3210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の世界</a:t>
            </a: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81652"/>
              </p:ext>
            </p:extLst>
          </p:nvPr>
        </p:nvGraphicFramePr>
        <p:xfrm>
          <a:off x="2911650" y="702342"/>
          <a:ext cx="1554168" cy="422037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5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4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OS</a:t>
                      </a:r>
                      <a:r>
                        <a:rPr kumimoji="1" lang="ja-JP" altLang="en-US" sz="12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メイリオ" panose="020B0604030504040204" pitchFamily="50" charset="-128"/>
                        </a:rPr>
                        <a:t>メモリ領域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メイリオ" panose="020B0604030504040204" pitchFamily="50" charset="-128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455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角丸四角形 7"/>
          <p:cNvSpPr/>
          <p:nvPr/>
        </p:nvSpPr>
        <p:spPr>
          <a:xfrm>
            <a:off x="2630614" y="1197141"/>
            <a:ext cx="2116241" cy="1715076"/>
          </a:xfrm>
          <a:prstGeom prst="roundRect">
            <a:avLst>
              <a:gd name="adj" fmla="val 5807"/>
            </a:avLst>
          </a:prstGeom>
          <a:solidFill>
            <a:srgbClr val="FFC000">
              <a:alpha val="50196"/>
            </a:srgb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630614" y="3269202"/>
            <a:ext cx="2116241" cy="1396894"/>
          </a:xfrm>
          <a:prstGeom prst="roundRect">
            <a:avLst>
              <a:gd name="adj" fmla="val 5807"/>
            </a:avLst>
          </a:prstGeom>
          <a:solidFill>
            <a:srgbClr val="5B9BD5">
              <a:alpha val="50196"/>
            </a:srgb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13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5714502" y="2590799"/>
            <a:ext cx="1448552" cy="914400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621742" y="2590799"/>
            <a:ext cx="1461247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データベース・ドライバー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1447213" y="2652520"/>
            <a:ext cx="1543016" cy="78889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</a:t>
            </a:r>
          </a:p>
        </p:txBody>
      </p:sp>
      <p:sp>
        <p:nvSpPr>
          <p:cNvPr id="5" name="左右矢印 4"/>
          <p:cNvSpPr/>
          <p:nvPr/>
        </p:nvSpPr>
        <p:spPr>
          <a:xfrm>
            <a:off x="5141259" y="2840779"/>
            <a:ext cx="514973" cy="412377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右矢印 5"/>
          <p:cNvSpPr/>
          <p:nvPr/>
        </p:nvSpPr>
        <p:spPr>
          <a:xfrm>
            <a:off x="3048499" y="2840779"/>
            <a:ext cx="514973" cy="4123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1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/>
          <p:cNvSpPr/>
          <p:nvPr/>
        </p:nvSpPr>
        <p:spPr>
          <a:xfrm>
            <a:off x="6079748" y="609578"/>
            <a:ext cx="1027583" cy="911047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Oacle</a:t>
            </a:r>
            <a:b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Database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5423834" y="2217634"/>
            <a:ext cx="887261" cy="893119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SQL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Server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四角形: 角を丸くする 3"/>
          <p:cNvSpPr/>
          <p:nvPr/>
        </p:nvSpPr>
        <p:spPr>
          <a:xfrm>
            <a:off x="3884649" y="3904128"/>
            <a:ext cx="932330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ODBC</a:t>
            </a:r>
            <a:br>
              <a:rPr kumimoji="1" lang="en-US" altLang="ja-JP" sz="1200" dirty="0"/>
            </a:br>
            <a:r>
              <a:rPr kumimoji="1" lang="ja-JP" altLang="en-US" sz="1200" dirty="0"/>
              <a:t>ドライバー</a:t>
            </a:r>
          </a:p>
        </p:txBody>
      </p:sp>
      <p:sp>
        <p:nvSpPr>
          <p:cNvPr id="5" name="四角形: 角を丸くする 4"/>
          <p:cNvSpPr/>
          <p:nvPr/>
        </p:nvSpPr>
        <p:spPr>
          <a:xfrm>
            <a:off x="1947840" y="1400727"/>
            <a:ext cx="1568824" cy="6678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.NET Framework</a:t>
            </a:r>
            <a:br>
              <a:rPr kumimoji="1" lang="en-US" altLang="ja-JP" sz="1200" dirty="0"/>
            </a:br>
            <a:r>
              <a:rPr kumimoji="1" lang="ja-JP" altLang="en-US" sz="1200" dirty="0"/>
              <a:t>データプロバイダー</a:t>
            </a:r>
          </a:p>
        </p:txBody>
      </p:sp>
      <p:sp>
        <p:nvSpPr>
          <p:cNvPr id="6" name="四角形: 角を丸くする 5"/>
          <p:cNvSpPr/>
          <p:nvPr/>
        </p:nvSpPr>
        <p:spPr>
          <a:xfrm>
            <a:off x="3902579" y="2435593"/>
            <a:ext cx="898708" cy="457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JDBC</a:t>
            </a:r>
            <a:br>
              <a:rPr kumimoji="1" lang="en-US" altLang="ja-JP" sz="1200" dirty="0"/>
            </a:br>
            <a:r>
              <a:rPr kumimoji="1" lang="ja-JP" altLang="en-US" sz="1200" dirty="0"/>
              <a:t>ドライバー</a:t>
            </a:r>
          </a:p>
        </p:txBody>
      </p:sp>
      <p:sp>
        <p:nvSpPr>
          <p:cNvPr id="23" name="角丸四角形 3"/>
          <p:cNvSpPr/>
          <p:nvPr/>
        </p:nvSpPr>
        <p:spPr>
          <a:xfrm>
            <a:off x="417728" y="3572434"/>
            <a:ext cx="1543016" cy="5406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アプリケーション</a:t>
            </a:r>
          </a:p>
        </p:txBody>
      </p:sp>
      <p:cxnSp>
        <p:nvCxnSpPr>
          <p:cNvPr id="37" name="コネクタ: カギ線 36"/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2276386" y="2524464"/>
            <a:ext cx="2064129" cy="11523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/>
          <p:cNvCxnSpPr>
            <a:cxnSpLocks/>
            <a:stCxn id="4" idx="3"/>
            <a:endCxn id="3" idx="3"/>
          </p:cNvCxnSpPr>
          <p:nvPr/>
        </p:nvCxnSpPr>
        <p:spPr>
          <a:xfrm flipV="1">
            <a:off x="4816979" y="3110753"/>
            <a:ext cx="1050486" cy="102197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/>
          <p:cNvCxnSpPr>
            <a:cxnSpLocks/>
            <a:stCxn id="2" idx="3"/>
            <a:endCxn id="4" idx="2"/>
          </p:cNvCxnSpPr>
          <p:nvPr/>
        </p:nvCxnSpPr>
        <p:spPr>
          <a:xfrm rot="5400000">
            <a:off x="4051826" y="1819613"/>
            <a:ext cx="2840703" cy="2242726"/>
          </a:xfrm>
          <a:prstGeom prst="bentConnector3">
            <a:avLst>
              <a:gd name="adj1" fmla="val 108047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/>
          <p:cNvCxnSpPr>
            <a:cxnSpLocks/>
            <a:stCxn id="6" idx="2"/>
            <a:endCxn id="4" idx="0"/>
          </p:cNvCxnSpPr>
          <p:nvPr/>
        </p:nvCxnSpPr>
        <p:spPr>
          <a:xfrm rot="5400000">
            <a:off x="3845707" y="3397901"/>
            <a:ext cx="1011335" cy="111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/>
          <p:cNvCxnSpPr>
            <a:cxnSpLocks/>
            <a:stCxn id="6" idx="3"/>
            <a:endCxn id="3" idx="2"/>
          </p:cNvCxnSpPr>
          <p:nvPr/>
        </p:nvCxnSpPr>
        <p:spPr>
          <a:xfrm>
            <a:off x="4801287" y="2664193"/>
            <a:ext cx="622547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/>
          <p:cNvCxnSpPr>
            <a:cxnSpLocks/>
            <a:stCxn id="5" idx="0"/>
            <a:endCxn id="2" idx="2"/>
          </p:cNvCxnSpPr>
          <p:nvPr/>
        </p:nvCxnSpPr>
        <p:spPr>
          <a:xfrm rot="5400000" flipH="1" flipV="1">
            <a:off x="4238188" y="-440833"/>
            <a:ext cx="335625" cy="33474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/>
          <p:cNvCxnSpPr>
            <a:cxnSpLocks/>
            <a:stCxn id="5" idx="3"/>
            <a:endCxn id="3" idx="1"/>
          </p:cNvCxnSpPr>
          <p:nvPr/>
        </p:nvCxnSpPr>
        <p:spPr>
          <a:xfrm>
            <a:off x="3516664" y="1734663"/>
            <a:ext cx="2350801" cy="4829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>
            <a:cxnSpLocks/>
            <a:endCxn id="6" idx="1"/>
          </p:cNvCxnSpPr>
          <p:nvPr/>
        </p:nvCxnSpPr>
        <p:spPr>
          <a:xfrm flipV="1">
            <a:off x="1947840" y="2664193"/>
            <a:ext cx="1954739" cy="1011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直線矢印コネクタ 82"/>
          <p:cNvCxnSpPr>
            <a:cxnSpLocks/>
            <a:stCxn id="23" idx="0"/>
          </p:cNvCxnSpPr>
          <p:nvPr/>
        </p:nvCxnSpPr>
        <p:spPr>
          <a:xfrm flipV="1">
            <a:off x="1189236" y="2068598"/>
            <a:ext cx="938477" cy="1503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cxnSpLocks/>
            <a:stCxn id="23" idx="3"/>
          </p:cNvCxnSpPr>
          <p:nvPr/>
        </p:nvCxnSpPr>
        <p:spPr>
          <a:xfrm>
            <a:off x="1960744" y="3842777"/>
            <a:ext cx="1876281" cy="166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9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27</Words>
  <Application>Microsoft Office PowerPoint</Application>
  <PresentationFormat>画面に合わせる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高野 将</dc:creator>
  <cp:lastModifiedBy>高野 将</cp:lastModifiedBy>
  <cp:revision>9</cp:revision>
  <dcterms:created xsi:type="dcterms:W3CDTF">2016-06-02T04:10:05Z</dcterms:created>
  <dcterms:modified xsi:type="dcterms:W3CDTF">2017-03-31T05:10:21Z</dcterms:modified>
</cp:coreProperties>
</file>