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8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78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59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2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15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6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5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11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2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20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203F-8E43-4D31-B265-820E117A97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08A8-9021-431F-9607-0F5B6A6FF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4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333207"/>
            <a:ext cx="7382905" cy="4191585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8621486" y="3063834"/>
            <a:ext cx="665018" cy="33250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/>
          <p:cNvSpPr/>
          <p:nvPr/>
        </p:nvSpPr>
        <p:spPr>
          <a:xfrm>
            <a:off x="5985164" y="3764479"/>
            <a:ext cx="2244436" cy="486888"/>
          </a:xfrm>
          <a:prstGeom prst="wedgeRectCallout">
            <a:avLst>
              <a:gd name="adj1" fmla="val 69002"/>
              <a:gd name="adj2" fmla="val -135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リスナーが起動していない</a:t>
            </a:r>
          </a:p>
        </p:txBody>
      </p:sp>
    </p:spTree>
    <p:extLst>
      <p:ext uri="{BB962C8B-B14F-4D97-AF65-F5344CB8AC3E}">
        <p14:creationId xmlns:p14="http://schemas.microsoft.com/office/powerpoint/2010/main" val="401284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1</cp:revision>
  <dcterms:created xsi:type="dcterms:W3CDTF">2017-03-31T06:51:31Z</dcterms:created>
  <dcterms:modified xsi:type="dcterms:W3CDTF">2017-03-31T06:53:28Z</dcterms:modified>
</cp:coreProperties>
</file>