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AE3F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0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76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8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33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16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17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11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2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2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7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2B8-6238-4854-A21D-EB7BD9E12F8E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23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B82B8-6238-4854-A21D-EB7BD9E12F8E}" type="datetimeFigureOut">
              <a:rPr kumimoji="1" lang="ja-JP" altLang="en-US" smtClean="0"/>
              <a:t>2018/4/26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8F77-CE7D-42AB-89A3-DE3ADAE4CA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2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69CC602-F2B3-46B1-87D2-A1E139159223}"/>
              </a:ext>
            </a:extLst>
          </p:cNvPr>
          <p:cNvSpPr/>
          <p:nvPr/>
        </p:nvSpPr>
        <p:spPr>
          <a:xfrm>
            <a:off x="2787588" y="798989"/>
            <a:ext cx="1642369" cy="14914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5D63733-3AC1-4084-8D56-A4904C6D8029}"/>
              </a:ext>
            </a:extLst>
          </p:cNvPr>
          <p:cNvSpPr/>
          <p:nvPr/>
        </p:nvSpPr>
        <p:spPr>
          <a:xfrm>
            <a:off x="870012" y="798989"/>
            <a:ext cx="1642369" cy="14914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ãã½ã³ã³ãä½¿ãä¼ç¤¾å¡ã®ã¤ã©ã¹ãï¼ç·æ§ã»ç¬é¡ï¼">
            <a:extLst>
              <a:ext uri="{FF2B5EF4-FFF2-40B4-BE49-F238E27FC236}">
                <a16:creationId xmlns:a16="http://schemas.microsoft.com/office/drawing/2014/main" id="{0AAEB437-DDCB-491D-BEA2-A811189E1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429" y="962687"/>
            <a:ext cx="801533" cy="116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ãã½ã³ã³ãä½¿ãä¼ç¤¾å¡ã®ã¤ã©ã¹ãï¼å¥³æ§ã»ç¬é¡ï¼">
            <a:extLst>
              <a:ext uri="{FF2B5EF4-FFF2-40B4-BE49-F238E27FC236}">
                <a16:creationId xmlns:a16="http://schemas.microsoft.com/office/drawing/2014/main" id="{C58C1FFC-84B5-4E88-8382-02DEF3A75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006" y="962687"/>
            <a:ext cx="801534" cy="116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C6FB4E-B7AC-41AF-B84E-E7E9CCE72A55}"/>
              </a:ext>
            </a:extLst>
          </p:cNvPr>
          <p:cNvSpPr txBox="1"/>
          <p:nvPr/>
        </p:nvSpPr>
        <p:spPr>
          <a:xfrm>
            <a:off x="1509203" y="2388093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各自が一人だけで作業していれば</a:t>
            </a:r>
            <a:endParaRPr kumimoji="1" lang="en-US" altLang="ja-JP" sz="1200" dirty="0">
              <a:latin typeface="+mn-ea"/>
            </a:endParaRPr>
          </a:p>
          <a:p>
            <a:r>
              <a:rPr kumimoji="1" lang="ja-JP" altLang="en-US" sz="1200" dirty="0">
                <a:latin typeface="+mn-ea"/>
              </a:rPr>
              <a:t>ネットワークは必要ない</a:t>
            </a:r>
          </a:p>
        </p:txBody>
      </p:sp>
    </p:spTree>
    <p:extLst>
      <p:ext uri="{BB962C8B-B14F-4D97-AF65-F5344CB8AC3E}">
        <p14:creationId xmlns:p14="http://schemas.microsoft.com/office/powerpoint/2010/main" val="206702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A6FEA71-D6A8-45D7-A690-164403AF2A4E}"/>
              </a:ext>
            </a:extLst>
          </p:cNvPr>
          <p:cNvSpPr/>
          <p:nvPr/>
        </p:nvSpPr>
        <p:spPr>
          <a:xfrm>
            <a:off x="1278383" y="798989"/>
            <a:ext cx="2858611" cy="16551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C6FB4E-B7AC-41AF-B84E-E7E9CCE72A55}"/>
              </a:ext>
            </a:extLst>
          </p:cNvPr>
          <p:cNvSpPr txBox="1"/>
          <p:nvPr/>
        </p:nvSpPr>
        <p:spPr>
          <a:xfrm>
            <a:off x="1913020" y="2481754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協力して作業するには</a:t>
            </a:r>
            <a:endParaRPr kumimoji="1" lang="en-US" altLang="ja-JP" sz="1200" dirty="0">
              <a:latin typeface="+mn-ea"/>
            </a:endParaRPr>
          </a:p>
          <a:p>
            <a:r>
              <a:rPr kumimoji="1" lang="ja-JP" altLang="en-US" sz="1200" dirty="0">
                <a:latin typeface="+mn-ea"/>
              </a:rPr>
              <a:t>ネットワークが不可欠</a:t>
            </a:r>
          </a:p>
        </p:txBody>
      </p:sp>
      <p:pic>
        <p:nvPicPr>
          <p:cNvPr id="2050" name="Picture 2" descr="ãã½ã³ã³ãä½¿ãä¼ç¤¾å¡ã®ã¤ã©ã¹ãï¼å¥³æ§ã»ç¬ã£ãé¡ï¼">
            <a:extLst>
              <a:ext uri="{FF2B5EF4-FFF2-40B4-BE49-F238E27FC236}">
                <a16:creationId xmlns:a16="http://schemas.microsoft.com/office/drawing/2014/main" id="{D65DFE2F-326B-4BDB-A9D8-4895CDF2C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335" y="962687"/>
            <a:ext cx="801532" cy="116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ãã½ã³ã³ãä½¿ãä¼ç¤¾å¡ã®ã¤ã©ã¹ãï¼ç·æ§ã»ç¬ã£ãé¡ï¼">
            <a:extLst>
              <a:ext uri="{FF2B5EF4-FFF2-40B4-BE49-F238E27FC236}">
                <a16:creationId xmlns:a16="http://schemas.microsoft.com/office/drawing/2014/main" id="{13949705-0D73-4B6D-98D5-4071679DB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701" y="962687"/>
            <a:ext cx="799508" cy="116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3A945BF6-2974-41B8-AC38-3BD29ABB3DC2}"/>
              </a:ext>
            </a:extLst>
          </p:cNvPr>
          <p:cNvCxnSpPr>
            <a:cxnSpLocks/>
            <a:stCxn id="2050" idx="2"/>
            <a:endCxn id="2052" idx="2"/>
          </p:cNvCxnSpPr>
          <p:nvPr/>
        </p:nvCxnSpPr>
        <p:spPr>
          <a:xfrm rot="5400000" flipH="1">
            <a:off x="2723808" y="1521445"/>
            <a:ext cx="2939" cy="1207646"/>
          </a:xfrm>
          <a:prstGeom prst="bentConnector3">
            <a:avLst>
              <a:gd name="adj1" fmla="val -5643995"/>
            </a:avLst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02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C6FB4E-B7AC-41AF-B84E-E7E9CCE72A55}"/>
              </a:ext>
            </a:extLst>
          </p:cNvPr>
          <p:cNvSpPr txBox="1"/>
          <p:nvPr/>
        </p:nvSpPr>
        <p:spPr>
          <a:xfrm>
            <a:off x="1797610" y="3002872"/>
            <a:ext cx="233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手段とルールが決まっているから</a:t>
            </a:r>
            <a:endParaRPr kumimoji="1" lang="en-US" altLang="ja-JP" sz="1200" dirty="0">
              <a:latin typeface="+mn-ea"/>
            </a:endParaRPr>
          </a:p>
          <a:p>
            <a:r>
              <a:rPr kumimoji="1" lang="ja-JP" altLang="en-US" sz="1200" dirty="0">
                <a:latin typeface="+mn-ea"/>
              </a:rPr>
              <a:t>意思の疎通ができる</a:t>
            </a:r>
          </a:p>
        </p:txBody>
      </p:sp>
      <p:pic>
        <p:nvPicPr>
          <p:cNvPr id="4098" name="Picture 2" descr="æè©±ããã¦ããäººã®ã¤ã©ã¹ã">
            <a:extLst>
              <a:ext uri="{FF2B5EF4-FFF2-40B4-BE49-F238E27FC236}">
                <a16:creationId xmlns:a16="http://schemas.microsoft.com/office/drawing/2014/main" id="{2DDFD935-9A78-45E4-BF9D-A16F2730D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002" y="1168893"/>
            <a:ext cx="1833979" cy="183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77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11A0DF67-6EAF-49DB-9811-902DABAFE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00238"/>
            <a:ext cx="1274685" cy="102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18B544D1-B984-41F6-B88E-9AE8865E5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91" y="1900238"/>
            <a:ext cx="1274685" cy="102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5F99E5CB-0113-42A8-97DC-F9A3C4566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895" y="3125357"/>
            <a:ext cx="1274685" cy="102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A347DD1E-E064-4342-AB54-95AD1747D05F}"/>
              </a:ext>
            </a:extLst>
          </p:cNvPr>
          <p:cNvCxnSpPr>
            <a:stCxn id="3076" idx="3"/>
            <a:endCxn id="9" idx="1"/>
          </p:cNvCxnSpPr>
          <p:nvPr/>
        </p:nvCxnSpPr>
        <p:spPr>
          <a:xfrm>
            <a:off x="3941685" y="2411706"/>
            <a:ext cx="1353106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ADED7DC-3ACB-4613-8140-E8FE34552B17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4618237" y="2411705"/>
            <a:ext cx="1" cy="71365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F66F9EA0-3284-4517-BF23-2DA6E87B66F1}"/>
              </a:ext>
            </a:extLst>
          </p:cNvPr>
          <p:cNvSpPr/>
          <p:nvPr/>
        </p:nvSpPr>
        <p:spPr>
          <a:xfrm>
            <a:off x="3757107" y="1893780"/>
            <a:ext cx="1729293" cy="1382080"/>
          </a:xfrm>
          <a:prstGeom prst="ellipse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20749059-3BCD-4EFB-B320-5AFE60EB6789}"/>
              </a:ext>
            </a:extLst>
          </p:cNvPr>
          <p:cNvSpPr/>
          <p:nvPr/>
        </p:nvSpPr>
        <p:spPr>
          <a:xfrm>
            <a:off x="5370990" y="3297856"/>
            <a:ext cx="1313896" cy="636972"/>
          </a:xfrm>
          <a:prstGeom prst="wedgeRoundRectCallout">
            <a:avLst>
              <a:gd name="adj1" fmla="val -62611"/>
              <a:gd name="adj2" fmla="val -11290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+mn-ea"/>
              </a:rPr>
              <a:t>接続するための</a:t>
            </a:r>
            <a:endParaRPr kumimoji="1" lang="en-US" altLang="ja-JP" sz="1200" dirty="0">
              <a:latin typeface="+mn-ea"/>
            </a:endParaRPr>
          </a:p>
          <a:p>
            <a:r>
              <a:rPr kumimoji="1" lang="ja-JP" altLang="en-US" sz="1200" dirty="0">
                <a:latin typeface="+mn-ea"/>
              </a:rPr>
              <a:t>規格とルールが</a:t>
            </a:r>
            <a:endParaRPr kumimoji="1" lang="en-US" altLang="ja-JP" sz="1200" dirty="0">
              <a:latin typeface="+mn-ea"/>
            </a:endParaRPr>
          </a:p>
          <a:p>
            <a:r>
              <a:rPr kumimoji="1" lang="ja-JP" altLang="en-US" sz="1200" dirty="0">
                <a:latin typeface="+mn-ea"/>
              </a:rPr>
              <a:t>「</a:t>
            </a:r>
            <a:r>
              <a:rPr kumimoji="1" lang="ja-JP" altLang="en-US" sz="1200" b="1" dirty="0">
                <a:latin typeface="+mn-ea"/>
              </a:rPr>
              <a:t>プロトコル</a:t>
            </a:r>
            <a:r>
              <a:rPr kumimoji="1" lang="ja-JP" altLang="en-US" sz="1200" dirty="0">
                <a:latin typeface="+mn-ea"/>
              </a:rPr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262729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雲 9">
            <a:extLst>
              <a:ext uri="{FF2B5EF4-FFF2-40B4-BE49-F238E27FC236}">
                <a16:creationId xmlns:a16="http://schemas.microsoft.com/office/drawing/2014/main" id="{9124DEC1-DA9E-42F7-A980-3EA1D998E0B8}"/>
              </a:ext>
            </a:extLst>
          </p:cNvPr>
          <p:cNvSpPr/>
          <p:nvPr/>
        </p:nvSpPr>
        <p:spPr>
          <a:xfrm>
            <a:off x="2908708" y="2449327"/>
            <a:ext cx="3326583" cy="1959345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3EB3DF9-6221-47A9-A4AA-493413F67F47}"/>
              </a:ext>
            </a:extLst>
          </p:cNvPr>
          <p:cNvSpPr/>
          <p:nvPr/>
        </p:nvSpPr>
        <p:spPr>
          <a:xfrm>
            <a:off x="1599135" y="1611885"/>
            <a:ext cx="1642369" cy="12439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2" name="Picture 2" descr="https://1.bp.blogspot.com/-82zreS9leu0/Wb8gGdP0RQI/AAAAAAABGvE/vDZDuTkyo3sVArunDn9cqudneapJELizQCLcBGAs/s800/business_icon3_company.png">
            <a:extLst>
              <a:ext uri="{FF2B5EF4-FFF2-40B4-BE49-F238E27FC236}">
                <a16:creationId xmlns:a16="http://schemas.microsoft.com/office/drawing/2014/main" id="{91E06B2A-14E6-4E14-9B12-0CE917054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39" y="947910"/>
            <a:ext cx="864191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103A101-D4BF-4368-A9FC-91747307B407}"/>
              </a:ext>
            </a:extLst>
          </p:cNvPr>
          <p:cNvGrpSpPr/>
          <p:nvPr/>
        </p:nvGrpSpPr>
        <p:grpSpPr>
          <a:xfrm>
            <a:off x="1787865" y="1960512"/>
            <a:ext cx="1264910" cy="728662"/>
            <a:chOff x="2667000" y="1900238"/>
            <a:chExt cx="3902476" cy="2248054"/>
          </a:xfrm>
        </p:grpSpPr>
        <p:pic>
          <p:nvPicPr>
            <p:cNvPr id="3" name="Picture 4" descr="ãã¼ããã½ã³ã³ã®ã¤ã©ã¹ã">
              <a:extLst>
                <a:ext uri="{FF2B5EF4-FFF2-40B4-BE49-F238E27FC236}">
                  <a16:creationId xmlns:a16="http://schemas.microsoft.com/office/drawing/2014/main" id="{BE6C7E18-12D5-46AC-8F5A-F963CCE74E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900238"/>
              <a:ext cx="1274685" cy="1022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ãã¼ããã½ã³ã³ã®ã¤ã©ã¹ã">
              <a:extLst>
                <a:ext uri="{FF2B5EF4-FFF2-40B4-BE49-F238E27FC236}">
                  <a16:creationId xmlns:a16="http://schemas.microsoft.com/office/drawing/2014/main" id="{6E440380-2E09-4B97-9FED-C46386869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4791" y="1900238"/>
              <a:ext cx="1274685" cy="1022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ãã¼ããã½ã³ã³ã®ã¤ã©ã¹ã">
              <a:extLst>
                <a:ext uri="{FF2B5EF4-FFF2-40B4-BE49-F238E27FC236}">
                  <a16:creationId xmlns:a16="http://schemas.microsoft.com/office/drawing/2014/main" id="{70F33B9F-E695-43E2-83C1-B85E57BB73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0895" y="3125357"/>
              <a:ext cx="1274685" cy="1022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DAB07382-BA7B-4271-91E5-534ECC810109}"/>
                </a:ext>
              </a:extLst>
            </p:cNvPr>
            <p:cNvCxnSpPr>
              <a:stCxn id="3" idx="3"/>
              <a:endCxn id="4" idx="1"/>
            </p:cNvCxnSpPr>
            <p:nvPr/>
          </p:nvCxnSpPr>
          <p:spPr>
            <a:xfrm>
              <a:off x="3941685" y="2411706"/>
              <a:ext cx="1353106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2CABEE7B-2CAE-4D72-8BC4-295985D86E19}"/>
                </a:ext>
              </a:extLst>
            </p:cNvPr>
            <p:cNvCxnSpPr>
              <a:stCxn id="5" idx="0"/>
            </p:cNvCxnSpPr>
            <p:nvPr/>
          </p:nvCxnSpPr>
          <p:spPr>
            <a:xfrm flipH="1" flipV="1">
              <a:off x="4618237" y="2411705"/>
              <a:ext cx="1" cy="71365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1C06EE5-9D20-4D5D-9705-6AD37B7D8727}"/>
              </a:ext>
            </a:extLst>
          </p:cNvPr>
          <p:cNvSpPr/>
          <p:nvPr/>
        </p:nvSpPr>
        <p:spPr>
          <a:xfrm>
            <a:off x="1599135" y="4291274"/>
            <a:ext cx="1642369" cy="12439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Picture 2" descr="https://1.bp.blogspot.com/-82zreS9leu0/Wb8gGdP0RQI/AAAAAAABGvE/vDZDuTkyo3sVArunDn9cqudneapJELizQCLcBGAs/s800/business_icon3_company.png">
            <a:extLst>
              <a:ext uri="{FF2B5EF4-FFF2-40B4-BE49-F238E27FC236}">
                <a16:creationId xmlns:a16="http://schemas.microsoft.com/office/drawing/2014/main" id="{D4B45496-10D4-4457-9EB3-92D5DC0A6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403" y="3611201"/>
            <a:ext cx="864191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A4FAFD4-27DD-427C-88E8-26B7EEAC749D}"/>
              </a:ext>
            </a:extLst>
          </p:cNvPr>
          <p:cNvGrpSpPr/>
          <p:nvPr/>
        </p:nvGrpSpPr>
        <p:grpSpPr>
          <a:xfrm>
            <a:off x="1787865" y="4639901"/>
            <a:ext cx="1264910" cy="728662"/>
            <a:chOff x="2667000" y="1900238"/>
            <a:chExt cx="3902476" cy="2248054"/>
          </a:xfrm>
        </p:grpSpPr>
        <p:pic>
          <p:nvPicPr>
            <p:cNvPr id="15" name="Picture 4" descr="ãã¼ããã½ã³ã³ã®ã¤ã©ã¹ã">
              <a:extLst>
                <a:ext uri="{FF2B5EF4-FFF2-40B4-BE49-F238E27FC236}">
                  <a16:creationId xmlns:a16="http://schemas.microsoft.com/office/drawing/2014/main" id="{C67AEA2D-E2AE-40A0-9562-8F38B2A98B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900238"/>
              <a:ext cx="1274685" cy="1022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ãã¼ããã½ã³ã³ã®ã¤ã©ã¹ã">
              <a:extLst>
                <a:ext uri="{FF2B5EF4-FFF2-40B4-BE49-F238E27FC236}">
                  <a16:creationId xmlns:a16="http://schemas.microsoft.com/office/drawing/2014/main" id="{E65EFFF6-6855-49DF-B091-92AA74BD4F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4791" y="1900238"/>
              <a:ext cx="1274685" cy="1022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ãã¼ããã½ã³ã³ã®ã¤ã©ã¹ã">
              <a:extLst>
                <a:ext uri="{FF2B5EF4-FFF2-40B4-BE49-F238E27FC236}">
                  <a16:creationId xmlns:a16="http://schemas.microsoft.com/office/drawing/2014/main" id="{94E98AFE-F8C0-47CB-B700-9B64F4B453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0895" y="3125357"/>
              <a:ext cx="1274685" cy="1022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F05DD684-058C-4A17-A632-EAD6FA642E07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>
              <a:off x="3941685" y="2411706"/>
              <a:ext cx="1353106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6041578E-E0E4-4F02-BFAB-AA18B5C814AF}"/>
                </a:ext>
              </a:extLst>
            </p:cNvPr>
            <p:cNvCxnSpPr>
              <a:stCxn id="17" idx="0"/>
            </p:cNvCxnSpPr>
            <p:nvPr/>
          </p:nvCxnSpPr>
          <p:spPr>
            <a:xfrm flipH="1" flipV="1">
              <a:off x="4618237" y="2411705"/>
              <a:ext cx="1" cy="71365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B871023-98F5-4C56-B129-AFA1C7FEECA8}"/>
              </a:ext>
            </a:extLst>
          </p:cNvPr>
          <p:cNvSpPr/>
          <p:nvPr/>
        </p:nvSpPr>
        <p:spPr>
          <a:xfrm>
            <a:off x="5836210" y="1113633"/>
            <a:ext cx="1642369" cy="12439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F411D3E-AD3C-4AC7-A1AB-3A6DC9596B6D}"/>
              </a:ext>
            </a:extLst>
          </p:cNvPr>
          <p:cNvGrpSpPr/>
          <p:nvPr/>
        </p:nvGrpSpPr>
        <p:grpSpPr>
          <a:xfrm>
            <a:off x="6024940" y="1462260"/>
            <a:ext cx="1264910" cy="728662"/>
            <a:chOff x="2667000" y="1900238"/>
            <a:chExt cx="3902476" cy="2248054"/>
          </a:xfrm>
        </p:grpSpPr>
        <p:pic>
          <p:nvPicPr>
            <p:cNvPr id="23" name="Picture 4" descr="ãã¼ããã½ã³ã³ã®ã¤ã©ã¹ã">
              <a:extLst>
                <a:ext uri="{FF2B5EF4-FFF2-40B4-BE49-F238E27FC236}">
                  <a16:creationId xmlns:a16="http://schemas.microsoft.com/office/drawing/2014/main" id="{D6E32AD7-E947-4464-8B2B-3D8BB2DF26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900238"/>
              <a:ext cx="1274685" cy="1022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ãã¼ããã½ã³ã³ã®ã¤ã©ã¹ã">
              <a:extLst>
                <a:ext uri="{FF2B5EF4-FFF2-40B4-BE49-F238E27FC236}">
                  <a16:creationId xmlns:a16="http://schemas.microsoft.com/office/drawing/2014/main" id="{CF3A503D-88E6-48B0-9A34-6A11BAFF5A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4791" y="1900238"/>
              <a:ext cx="1274685" cy="1022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ãã¼ããã½ã³ã³ã®ã¤ã©ã¹ã">
              <a:extLst>
                <a:ext uri="{FF2B5EF4-FFF2-40B4-BE49-F238E27FC236}">
                  <a16:creationId xmlns:a16="http://schemas.microsoft.com/office/drawing/2014/main" id="{4DC051F6-A018-4386-8DB9-F661D16A1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0895" y="3125357"/>
              <a:ext cx="1274685" cy="1022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A0F6DE7E-E0F1-43D3-9C2E-01C102B8AC2D}"/>
                </a:ext>
              </a:extLst>
            </p:cNvPr>
            <p:cNvCxnSpPr>
              <a:stCxn id="23" idx="3"/>
              <a:endCxn id="24" idx="1"/>
            </p:cNvCxnSpPr>
            <p:nvPr/>
          </p:nvCxnSpPr>
          <p:spPr>
            <a:xfrm>
              <a:off x="3941685" y="2411706"/>
              <a:ext cx="1353106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95745C8A-6E71-4998-9791-81B1834DB46C}"/>
                </a:ext>
              </a:extLst>
            </p:cNvPr>
            <p:cNvCxnSpPr>
              <a:stCxn id="25" idx="0"/>
            </p:cNvCxnSpPr>
            <p:nvPr/>
          </p:nvCxnSpPr>
          <p:spPr>
            <a:xfrm flipH="1" flipV="1">
              <a:off x="4618237" y="2411705"/>
              <a:ext cx="1" cy="71365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4" name="Picture 4" descr="https://4.bp.blogspot.com/-8tDg7zSeK2M/Wb8gHWCRfLI/AAAAAAABGvQ/Ju4XHm7iWh4APgEBirY-LgMKqq7i1m8RgCLcBGAs/s800/business_icon_big_company.png">
            <a:extLst>
              <a:ext uri="{FF2B5EF4-FFF2-40B4-BE49-F238E27FC236}">
                <a16:creationId xmlns:a16="http://schemas.microsoft.com/office/drawing/2014/main" id="{2C12D7C9-8BFD-4F24-AFB9-1022C2CE2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14" y="686448"/>
            <a:ext cx="864191" cy="75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96B2277-4A33-48F8-BA78-F8B659897998}"/>
              </a:ext>
            </a:extLst>
          </p:cNvPr>
          <p:cNvSpPr txBox="1"/>
          <p:nvPr/>
        </p:nvSpPr>
        <p:spPr>
          <a:xfrm>
            <a:off x="3936853" y="3228944"/>
            <a:ext cx="1656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インターネット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52CC027-2E9D-47AF-B0A1-1236302137F2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5197533" y="1735622"/>
            <a:ext cx="638677" cy="9535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4CE91C73-A881-4AB0-B706-AB242BBCBEA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3241504" y="4125551"/>
            <a:ext cx="463732" cy="7877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373BF1A7-273C-48E8-9404-BD7EA16F6231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3241504" y="2233874"/>
            <a:ext cx="413164" cy="5390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41F17DC1-400E-426C-B70D-C324DBA4230F}"/>
              </a:ext>
            </a:extLst>
          </p:cNvPr>
          <p:cNvSpPr/>
          <p:nvPr/>
        </p:nvSpPr>
        <p:spPr>
          <a:xfrm>
            <a:off x="1044915" y="686448"/>
            <a:ext cx="2771775" cy="5236464"/>
          </a:xfrm>
          <a:prstGeom prst="roundRect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966BB0B-0ADE-49D5-9C1D-F01D7F152C28}"/>
              </a:ext>
            </a:extLst>
          </p:cNvPr>
          <p:cNvSpPr txBox="1"/>
          <p:nvPr/>
        </p:nvSpPr>
        <p:spPr>
          <a:xfrm>
            <a:off x="1321276" y="754126"/>
            <a:ext cx="49244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200" dirty="0"/>
              <a:t>本社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AF6B1FF-A4B7-4CB4-ACED-08C15F2F9C88}"/>
              </a:ext>
            </a:extLst>
          </p:cNvPr>
          <p:cNvSpPr txBox="1"/>
          <p:nvPr/>
        </p:nvSpPr>
        <p:spPr>
          <a:xfrm>
            <a:off x="1118953" y="3415129"/>
            <a:ext cx="95410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200" dirty="0"/>
              <a:t>新潟事業所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A059487-A1B8-458F-A525-0ED053779CE2}"/>
              </a:ext>
            </a:extLst>
          </p:cNvPr>
          <p:cNvSpPr txBox="1"/>
          <p:nvPr/>
        </p:nvSpPr>
        <p:spPr>
          <a:xfrm>
            <a:off x="5513043" y="504360"/>
            <a:ext cx="64633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200" dirty="0"/>
              <a:t>取引先</a:t>
            </a:r>
          </a:p>
        </p:txBody>
      </p:sp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6A1A3B0C-F916-4D45-8724-9E8D74E2B595}"/>
              </a:ext>
            </a:extLst>
          </p:cNvPr>
          <p:cNvSpPr/>
          <p:nvPr/>
        </p:nvSpPr>
        <p:spPr>
          <a:xfrm>
            <a:off x="3224413" y="2601719"/>
            <a:ext cx="419340" cy="1943698"/>
          </a:xfrm>
          <a:custGeom>
            <a:avLst/>
            <a:gdLst>
              <a:gd name="connsiteX0" fmla="*/ 0 w 419340"/>
              <a:gd name="connsiteY0" fmla="*/ 0 h 1552575"/>
              <a:gd name="connsiteX1" fmla="*/ 419100 w 419340"/>
              <a:gd name="connsiteY1" fmla="*/ 600075 h 1552575"/>
              <a:gd name="connsiteX2" fmla="*/ 47625 w 419340"/>
              <a:gd name="connsiteY2" fmla="*/ 1552575 h 155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340" h="1552575">
                <a:moveTo>
                  <a:pt x="0" y="0"/>
                </a:moveTo>
                <a:cubicBezTo>
                  <a:pt x="205581" y="170656"/>
                  <a:pt x="411163" y="341313"/>
                  <a:pt x="419100" y="600075"/>
                </a:cubicBezTo>
                <a:cubicBezTo>
                  <a:pt x="427037" y="858837"/>
                  <a:pt x="237331" y="1205706"/>
                  <a:pt x="47625" y="1552575"/>
                </a:cubicBezTo>
              </a:path>
            </a:pathLst>
          </a:cu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4E7778D-EA4E-4351-9F5D-9D271883DC80}"/>
              </a:ext>
            </a:extLst>
          </p:cNvPr>
          <p:cNvSpPr txBox="1"/>
          <p:nvPr/>
        </p:nvSpPr>
        <p:spPr>
          <a:xfrm>
            <a:off x="2133794" y="16185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LAN</a:t>
            </a:r>
            <a:endParaRPr kumimoji="1" lang="ja-JP" altLang="en-US" b="1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3CCA1DC-F393-4F77-85D6-5F41930FF612}"/>
              </a:ext>
            </a:extLst>
          </p:cNvPr>
          <p:cNvSpPr txBox="1"/>
          <p:nvPr/>
        </p:nvSpPr>
        <p:spPr>
          <a:xfrm>
            <a:off x="2119865" y="429127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LAN</a:t>
            </a:r>
            <a:endParaRPr kumimoji="1" lang="ja-JP" altLang="en-US" b="1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CAE4BC1-DD79-4C7C-AC17-33C02CA73846}"/>
              </a:ext>
            </a:extLst>
          </p:cNvPr>
          <p:cNvSpPr txBox="1"/>
          <p:nvPr/>
        </p:nvSpPr>
        <p:spPr>
          <a:xfrm>
            <a:off x="2116167" y="727038"/>
            <a:ext cx="67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WAN</a:t>
            </a:r>
            <a:endParaRPr kumimoji="1" lang="ja-JP" altLang="en-US" b="1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605346-B73F-483E-926A-54F936CE32EC}"/>
              </a:ext>
            </a:extLst>
          </p:cNvPr>
          <p:cNvSpPr txBox="1"/>
          <p:nvPr/>
        </p:nvSpPr>
        <p:spPr>
          <a:xfrm>
            <a:off x="6400859" y="113667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LAN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67035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A3810FD-13A0-41F5-8470-E5062E766BA2}"/>
              </a:ext>
            </a:extLst>
          </p:cNvPr>
          <p:cNvGrpSpPr/>
          <p:nvPr/>
        </p:nvGrpSpPr>
        <p:grpSpPr>
          <a:xfrm>
            <a:off x="2667000" y="1900238"/>
            <a:ext cx="2505075" cy="1443069"/>
            <a:chOff x="2667000" y="1900238"/>
            <a:chExt cx="3902476" cy="2248054"/>
          </a:xfrm>
        </p:grpSpPr>
        <p:pic>
          <p:nvPicPr>
            <p:cNvPr id="2" name="Picture 4" descr="ãã¼ããã½ã³ã³ã®ã¤ã©ã¹ã">
              <a:extLst>
                <a:ext uri="{FF2B5EF4-FFF2-40B4-BE49-F238E27FC236}">
                  <a16:creationId xmlns:a16="http://schemas.microsoft.com/office/drawing/2014/main" id="{7D056B45-8600-4B10-96F1-FA0DFFF685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1900238"/>
              <a:ext cx="1274685" cy="1022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ãã¼ããã½ã³ã³ã®ã¤ã©ã¹ã">
              <a:extLst>
                <a:ext uri="{FF2B5EF4-FFF2-40B4-BE49-F238E27FC236}">
                  <a16:creationId xmlns:a16="http://schemas.microsoft.com/office/drawing/2014/main" id="{3C813589-F7C3-4AEB-B408-91623CB92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4791" y="1900238"/>
              <a:ext cx="1274685" cy="1022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ãã¼ããã½ã³ã³ã®ã¤ã©ã¹ã">
              <a:extLst>
                <a:ext uri="{FF2B5EF4-FFF2-40B4-BE49-F238E27FC236}">
                  <a16:creationId xmlns:a16="http://schemas.microsoft.com/office/drawing/2014/main" id="{EF196611-9B78-4E78-B694-A05214653E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0895" y="3125357"/>
              <a:ext cx="1274685" cy="1022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84682C0F-0855-4D2C-863A-D36430479132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3941685" y="2411706"/>
              <a:ext cx="1353106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A307EED5-E866-4EE3-A454-F8B2BF1FA600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4618237" y="2411705"/>
              <a:ext cx="1" cy="71365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34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7D056B45-8600-4B10-96F1-FA0DFFF68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65" y="2885659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3C813589-F7C3-4AEB-B408-91623CB92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472" y="1064857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ãã¼ããã½ã³ã³ã®ã¤ã©ã¹ã">
            <a:extLst>
              <a:ext uri="{FF2B5EF4-FFF2-40B4-BE49-F238E27FC236}">
                <a16:creationId xmlns:a16="http://schemas.microsoft.com/office/drawing/2014/main" id="{EF196611-9B78-4E78-B694-A05214653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575" y="2885659"/>
            <a:ext cx="818245" cy="6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i-Fiç¡ç·ã«ã¼ã¿ã¼ã®ã¤ã©ã¹ã">
            <a:extLst>
              <a:ext uri="{FF2B5EF4-FFF2-40B4-BE49-F238E27FC236}">
                <a16:creationId xmlns:a16="http://schemas.microsoft.com/office/drawing/2014/main" id="{F9C0B78B-BC72-46CF-80D5-0E185BD23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378" y="2009879"/>
            <a:ext cx="580576" cy="71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75CD622-17FD-442F-9891-05A1EB65D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22" y="2748333"/>
            <a:ext cx="302766" cy="27465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B8BFA92-122C-4862-8CB7-AE04FE854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56829" y="2748333"/>
            <a:ext cx="302766" cy="27465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92769E1-5F1D-4EA9-9C57-FB0B19D1C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2995910" y="1617708"/>
            <a:ext cx="302766" cy="274652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8C6F442-596B-4C1E-95F5-1761C768827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869510" y="2663301"/>
            <a:ext cx="472638" cy="550679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32B9C38-D2E5-4ABC-A3E5-0007E824BBFF}"/>
              </a:ext>
            </a:extLst>
          </p:cNvPr>
          <p:cNvCxnSpPr>
            <a:cxnSpLocks/>
            <a:stCxn id="1026" idx="0"/>
            <a:endCxn id="3" idx="1"/>
          </p:cNvCxnSpPr>
          <p:nvPr/>
        </p:nvCxnSpPr>
        <p:spPr>
          <a:xfrm flipV="1">
            <a:off x="2616666" y="1393178"/>
            <a:ext cx="433806" cy="616701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BD0D908-A34E-4CD7-8D84-A7462E71D10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783246" y="2663301"/>
            <a:ext cx="425329" cy="550679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58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53</Words>
  <Application>Microsoft Office PowerPoint</Application>
  <PresentationFormat>画面に合わせる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Cambria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高野将</dc:creator>
  <cp:lastModifiedBy>高野将</cp:lastModifiedBy>
  <cp:revision>13</cp:revision>
  <dcterms:created xsi:type="dcterms:W3CDTF">2018-04-25T08:37:49Z</dcterms:created>
  <dcterms:modified xsi:type="dcterms:W3CDTF">2018-04-26T02:57:17Z</dcterms:modified>
</cp:coreProperties>
</file>