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AE3F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0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76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8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33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16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517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11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2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20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7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23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B82B8-6238-4854-A21D-EB7BD9E12F8E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2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7D056B45-8600-4B10-96F1-FA0DFFF68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888" y="968083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3C813589-F7C3-4AEB-B408-91623CB92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427" y="968083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EF196611-9B78-4E78-B694-A05214653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885" y="2772358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4682C0F-0855-4D2C-863A-D36430479132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695133" y="1296404"/>
            <a:ext cx="1978294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307EED5-E866-4EE3-A454-F8B2BF1FA600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745008" y="1296404"/>
            <a:ext cx="0" cy="1475954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2000F4C-D2A7-4B9C-A2AC-A853263A0AC5}"/>
              </a:ext>
            </a:extLst>
          </p:cNvPr>
          <p:cNvSpPr txBox="1"/>
          <p:nvPr/>
        </p:nvSpPr>
        <p:spPr>
          <a:xfrm>
            <a:off x="2127152" y="59875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1CBA82-F628-4D15-90E0-8530F7E56C25}"/>
              </a:ext>
            </a:extLst>
          </p:cNvPr>
          <p:cNvSpPr txBox="1"/>
          <p:nvPr/>
        </p:nvSpPr>
        <p:spPr>
          <a:xfrm>
            <a:off x="4923691" y="5987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3CA49E3-2C23-4397-BE75-B6CCAB56B509}"/>
              </a:ext>
            </a:extLst>
          </p:cNvPr>
          <p:cNvSpPr txBox="1"/>
          <p:nvPr/>
        </p:nvSpPr>
        <p:spPr>
          <a:xfrm>
            <a:off x="4154130" y="291601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F969526A-3DC1-4C3E-A4C8-BA2FADE42041}"/>
              </a:ext>
            </a:extLst>
          </p:cNvPr>
          <p:cNvSpPr/>
          <p:nvPr/>
        </p:nvSpPr>
        <p:spPr>
          <a:xfrm>
            <a:off x="302517" y="241286"/>
            <a:ext cx="1376025" cy="566776"/>
          </a:xfrm>
          <a:prstGeom prst="wedgeRoundRectCallout">
            <a:avLst>
              <a:gd name="adj1" fmla="val 75452"/>
              <a:gd name="adj2" fmla="val 10776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/>
              <a:t>B</a:t>
            </a:r>
            <a:r>
              <a:rPr kumimoji="1" lang="ja-JP" altLang="en-US" sz="1200" dirty="0"/>
              <a:t>の</a:t>
            </a:r>
            <a:r>
              <a:rPr kumimoji="1" lang="en-US" altLang="ja-JP" sz="1200" dirty="0"/>
              <a:t>PC</a:t>
            </a:r>
            <a:r>
              <a:rPr kumimoji="1" lang="ja-JP" altLang="en-US" sz="1200" dirty="0"/>
              <a:t>に</a:t>
            </a:r>
            <a:endParaRPr kumimoji="1" lang="en-US" altLang="ja-JP" sz="1200" dirty="0"/>
          </a:p>
          <a:p>
            <a:r>
              <a:rPr kumimoji="1" lang="ja-JP" altLang="en-US" sz="1200" dirty="0"/>
              <a:t>データを送る</a:t>
            </a: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CA1641C4-CE9D-4A00-A5D3-921D9060B6D2}"/>
              </a:ext>
            </a:extLst>
          </p:cNvPr>
          <p:cNvSpPr/>
          <p:nvPr/>
        </p:nvSpPr>
        <p:spPr>
          <a:xfrm>
            <a:off x="3678448" y="2696900"/>
            <a:ext cx="133118" cy="15091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5C9049BD-5685-4D74-A2D1-FF832B958F79}"/>
              </a:ext>
            </a:extLst>
          </p:cNvPr>
          <p:cNvSpPr/>
          <p:nvPr/>
        </p:nvSpPr>
        <p:spPr>
          <a:xfrm>
            <a:off x="4606869" y="1220945"/>
            <a:ext cx="133118" cy="15091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吹き出し: 折線 19">
            <a:extLst>
              <a:ext uri="{FF2B5EF4-FFF2-40B4-BE49-F238E27FC236}">
                <a16:creationId xmlns:a16="http://schemas.microsoft.com/office/drawing/2014/main" id="{538C327D-E6EA-4BFC-A05F-D3E469C312AB}"/>
              </a:ext>
            </a:extLst>
          </p:cNvPr>
          <p:cNvSpPr/>
          <p:nvPr/>
        </p:nvSpPr>
        <p:spPr>
          <a:xfrm>
            <a:off x="4535157" y="1994057"/>
            <a:ext cx="972756" cy="38580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1329"/>
              <a:gd name="adj6" fmla="val 1265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アドレス</a:t>
            </a:r>
            <a:r>
              <a:rPr kumimoji="1" lang="en-US" altLang="ja-JP" sz="1200" dirty="0"/>
              <a:t>:002</a:t>
            </a:r>
          </a:p>
        </p:txBody>
      </p:sp>
      <p:sp>
        <p:nvSpPr>
          <p:cNvPr id="21" name="吹き出し: 折線 20">
            <a:extLst>
              <a:ext uri="{FF2B5EF4-FFF2-40B4-BE49-F238E27FC236}">
                <a16:creationId xmlns:a16="http://schemas.microsoft.com/office/drawing/2014/main" id="{2CFA8DA7-79C6-4BD6-BB28-2B3A1029A9B5}"/>
              </a:ext>
            </a:extLst>
          </p:cNvPr>
          <p:cNvSpPr/>
          <p:nvPr/>
        </p:nvSpPr>
        <p:spPr>
          <a:xfrm flipH="1">
            <a:off x="2055031" y="3100679"/>
            <a:ext cx="972756" cy="38580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984"/>
              <a:gd name="adj6" fmla="val -6492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アドレス</a:t>
            </a:r>
            <a:r>
              <a:rPr kumimoji="1" lang="en-US" altLang="ja-JP" sz="1200" dirty="0"/>
              <a:t>:003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57DF6569-E49C-4921-8490-485F91F62CBC}"/>
              </a:ext>
            </a:extLst>
          </p:cNvPr>
          <p:cNvSpPr/>
          <p:nvPr/>
        </p:nvSpPr>
        <p:spPr>
          <a:xfrm>
            <a:off x="2622743" y="1214592"/>
            <a:ext cx="133118" cy="15091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吹き出し: 折線 22">
            <a:extLst>
              <a:ext uri="{FF2B5EF4-FFF2-40B4-BE49-F238E27FC236}">
                <a16:creationId xmlns:a16="http://schemas.microsoft.com/office/drawing/2014/main" id="{4565E745-2D81-41E3-AAAA-8F87432B82FD}"/>
              </a:ext>
            </a:extLst>
          </p:cNvPr>
          <p:cNvSpPr/>
          <p:nvPr/>
        </p:nvSpPr>
        <p:spPr>
          <a:xfrm>
            <a:off x="3180042" y="289791"/>
            <a:ext cx="972756" cy="38580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2157"/>
              <a:gd name="adj6" fmla="val -4758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アドレス</a:t>
            </a:r>
            <a:r>
              <a:rPr kumimoji="1" lang="en-US" altLang="ja-JP" sz="1200" dirty="0"/>
              <a:t>:001</a:t>
            </a:r>
          </a:p>
        </p:txBody>
      </p: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70BB03B7-C049-4F15-A1A2-5C1F982AB50F}"/>
              </a:ext>
            </a:extLst>
          </p:cNvPr>
          <p:cNvSpPr/>
          <p:nvPr/>
        </p:nvSpPr>
        <p:spPr>
          <a:xfrm>
            <a:off x="1086740" y="2184821"/>
            <a:ext cx="1796405" cy="656642"/>
          </a:xfrm>
          <a:prstGeom prst="wedgeRectCallout">
            <a:avLst>
              <a:gd name="adj1" fmla="val 61696"/>
              <a:gd name="adj2" fmla="val -1512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F94F2CC-3C83-4C7D-86E1-556D093E682B}"/>
              </a:ext>
            </a:extLst>
          </p:cNvPr>
          <p:cNvSpPr/>
          <p:nvPr/>
        </p:nvSpPr>
        <p:spPr>
          <a:xfrm>
            <a:off x="3133005" y="1103501"/>
            <a:ext cx="484717" cy="3858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1C23F31-BB7E-4C4D-8E81-39660605EE74}"/>
              </a:ext>
            </a:extLst>
          </p:cNvPr>
          <p:cNvSpPr/>
          <p:nvPr/>
        </p:nvSpPr>
        <p:spPr>
          <a:xfrm>
            <a:off x="1260629" y="2311097"/>
            <a:ext cx="702285" cy="38580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001</a:t>
            </a:r>
            <a:r>
              <a:rPr kumimoji="1" lang="ja-JP" altLang="en-US" sz="1000" dirty="0">
                <a:solidFill>
                  <a:schemeClr val="tx1"/>
                </a:solidFill>
              </a:rPr>
              <a:t>→</a:t>
            </a:r>
            <a:r>
              <a:rPr kumimoji="1" lang="en-US" altLang="ja-JP" sz="1000" dirty="0">
                <a:solidFill>
                  <a:schemeClr val="tx1"/>
                </a:solidFill>
              </a:rPr>
              <a:t>002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BA68480-0F82-4B4B-A27F-4819677FD0A3}"/>
              </a:ext>
            </a:extLst>
          </p:cNvPr>
          <p:cNvSpPr/>
          <p:nvPr/>
        </p:nvSpPr>
        <p:spPr>
          <a:xfrm>
            <a:off x="1962914" y="2311097"/>
            <a:ext cx="702285" cy="3858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データ</a:t>
            </a:r>
          </a:p>
        </p:txBody>
      </p:sp>
      <p:sp>
        <p:nvSpPr>
          <p:cNvPr id="30" name="矢印: V 字型 29">
            <a:extLst>
              <a:ext uri="{FF2B5EF4-FFF2-40B4-BE49-F238E27FC236}">
                <a16:creationId xmlns:a16="http://schemas.microsoft.com/office/drawing/2014/main" id="{BCB1DAF1-3A9D-42B4-A61F-4706734BCA66}"/>
              </a:ext>
            </a:extLst>
          </p:cNvPr>
          <p:cNvSpPr/>
          <p:nvPr/>
        </p:nvSpPr>
        <p:spPr>
          <a:xfrm>
            <a:off x="2916891" y="1214591"/>
            <a:ext cx="179933" cy="150917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463E3F10-5F48-4BF2-ADBD-357D0887BC01}"/>
              </a:ext>
            </a:extLst>
          </p:cNvPr>
          <p:cNvSpPr/>
          <p:nvPr/>
        </p:nvSpPr>
        <p:spPr>
          <a:xfrm>
            <a:off x="124963" y="3001957"/>
            <a:ext cx="1446385" cy="566776"/>
          </a:xfrm>
          <a:prstGeom prst="wedgeRoundRectCallout">
            <a:avLst>
              <a:gd name="adj1" fmla="val 49000"/>
              <a:gd name="adj2" fmla="val -10995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送信元と送信先のアドレス</a:t>
            </a:r>
          </a:p>
        </p:txBody>
      </p:sp>
    </p:spTree>
    <p:extLst>
      <p:ext uri="{BB962C8B-B14F-4D97-AF65-F5344CB8AC3E}">
        <p14:creationId xmlns:p14="http://schemas.microsoft.com/office/powerpoint/2010/main" val="262534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7D056B45-8600-4B10-96F1-FA0DFFF68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888" y="968083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3C813589-F7C3-4AEB-B408-91623CB92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427" y="968083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EF196611-9B78-4E78-B694-A05214653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885" y="2772358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4682C0F-0855-4D2C-863A-D36430479132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695133" y="1296404"/>
            <a:ext cx="1978294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307EED5-E866-4EE3-A454-F8B2BF1FA600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745008" y="1296404"/>
            <a:ext cx="0" cy="1475954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2000F4C-D2A7-4B9C-A2AC-A853263A0AC5}"/>
              </a:ext>
            </a:extLst>
          </p:cNvPr>
          <p:cNvSpPr txBox="1"/>
          <p:nvPr/>
        </p:nvSpPr>
        <p:spPr>
          <a:xfrm>
            <a:off x="2127152" y="59875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1CBA82-F628-4D15-90E0-8530F7E56C25}"/>
              </a:ext>
            </a:extLst>
          </p:cNvPr>
          <p:cNvSpPr txBox="1"/>
          <p:nvPr/>
        </p:nvSpPr>
        <p:spPr>
          <a:xfrm>
            <a:off x="4923691" y="5987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3CA49E3-2C23-4397-BE75-B6CCAB56B509}"/>
              </a:ext>
            </a:extLst>
          </p:cNvPr>
          <p:cNvSpPr txBox="1"/>
          <p:nvPr/>
        </p:nvSpPr>
        <p:spPr>
          <a:xfrm>
            <a:off x="4154130" y="291601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CA1641C4-CE9D-4A00-A5D3-921D9060B6D2}"/>
              </a:ext>
            </a:extLst>
          </p:cNvPr>
          <p:cNvSpPr/>
          <p:nvPr/>
        </p:nvSpPr>
        <p:spPr>
          <a:xfrm>
            <a:off x="3678448" y="2696900"/>
            <a:ext cx="133118" cy="15091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5C9049BD-5685-4D74-A2D1-FF832B958F79}"/>
              </a:ext>
            </a:extLst>
          </p:cNvPr>
          <p:cNvSpPr/>
          <p:nvPr/>
        </p:nvSpPr>
        <p:spPr>
          <a:xfrm>
            <a:off x="4606869" y="1220945"/>
            <a:ext cx="133118" cy="15091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吹き出し: 折線 19">
            <a:extLst>
              <a:ext uri="{FF2B5EF4-FFF2-40B4-BE49-F238E27FC236}">
                <a16:creationId xmlns:a16="http://schemas.microsoft.com/office/drawing/2014/main" id="{538C327D-E6EA-4BFC-A05F-D3E469C312AB}"/>
              </a:ext>
            </a:extLst>
          </p:cNvPr>
          <p:cNvSpPr/>
          <p:nvPr/>
        </p:nvSpPr>
        <p:spPr>
          <a:xfrm>
            <a:off x="4535157" y="1994057"/>
            <a:ext cx="972756" cy="38580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1329"/>
              <a:gd name="adj6" fmla="val 1265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アドレス</a:t>
            </a:r>
            <a:r>
              <a:rPr kumimoji="1" lang="en-US" altLang="ja-JP" sz="1200" dirty="0"/>
              <a:t>:002</a:t>
            </a:r>
          </a:p>
        </p:txBody>
      </p:sp>
      <p:sp>
        <p:nvSpPr>
          <p:cNvPr id="21" name="吹き出し: 折線 20">
            <a:extLst>
              <a:ext uri="{FF2B5EF4-FFF2-40B4-BE49-F238E27FC236}">
                <a16:creationId xmlns:a16="http://schemas.microsoft.com/office/drawing/2014/main" id="{2CFA8DA7-79C6-4BD6-BB28-2B3A1029A9B5}"/>
              </a:ext>
            </a:extLst>
          </p:cNvPr>
          <p:cNvSpPr/>
          <p:nvPr/>
        </p:nvSpPr>
        <p:spPr>
          <a:xfrm flipH="1">
            <a:off x="2055031" y="3100679"/>
            <a:ext cx="972756" cy="38580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984"/>
              <a:gd name="adj6" fmla="val -6492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アドレス</a:t>
            </a:r>
            <a:r>
              <a:rPr kumimoji="1" lang="en-US" altLang="ja-JP" sz="1200" dirty="0"/>
              <a:t>:003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57DF6569-E49C-4921-8490-485F91F62CBC}"/>
              </a:ext>
            </a:extLst>
          </p:cNvPr>
          <p:cNvSpPr/>
          <p:nvPr/>
        </p:nvSpPr>
        <p:spPr>
          <a:xfrm>
            <a:off x="2622743" y="1214592"/>
            <a:ext cx="133118" cy="15091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吹き出し: 折線 22">
            <a:extLst>
              <a:ext uri="{FF2B5EF4-FFF2-40B4-BE49-F238E27FC236}">
                <a16:creationId xmlns:a16="http://schemas.microsoft.com/office/drawing/2014/main" id="{4565E745-2D81-41E3-AAAA-8F87432B82FD}"/>
              </a:ext>
            </a:extLst>
          </p:cNvPr>
          <p:cNvSpPr/>
          <p:nvPr/>
        </p:nvSpPr>
        <p:spPr>
          <a:xfrm flipH="1">
            <a:off x="1506304" y="1934786"/>
            <a:ext cx="1407877" cy="47272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2530"/>
              <a:gd name="adj6" fmla="val -412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信号はネットワーク全体に届く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F94F2CC-3C83-4C7D-86E1-556D093E682B}"/>
              </a:ext>
            </a:extLst>
          </p:cNvPr>
          <p:cNvSpPr/>
          <p:nvPr/>
        </p:nvSpPr>
        <p:spPr>
          <a:xfrm>
            <a:off x="4005461" y="1097147"/>
            <a:ext cx="484717" cy="3858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V 字型 29">
            <a:extLst>
              <a:ext uri="{FF2B5EF4-FFF2-40B4-BE49-F238E27FC236}">
                <a16:creationId xmlns:a16="http://schemas.microsoft.com/office/drawing/2014/main" id="{BCB1DAF1-3A9D-42B4-A61F-4706734BCA66}"/>
              </a:ext>
            </a:extLst>
          </p:cNvPr>
          <p:cNvSpPr/>
          <p:nvPr/>
        </p:nvSpPr>
        <p:spPr>
          <a:xfrm>
            <a:off x="3817399" y="1220945"/>
            <a:ext cx="179933" cy="150917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209061A-C077-491F-AA09-8F0BAEA4024B}"/>
              </a:ext>
            </a:extLst>
          </p:cNvPr>
          <p:cNvSpPr/>
          <p:nvPr/>
        </p:nvSpPr>
        <p:spPr>
          <a:xfrm>
            <a:off x="3502648" y="2071912"/>
            <a:ext cx="484717" cy="3858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V 字型 25">
            <a:extLst>
              <a:ext uri="{FF2B5EF4-FFF2-40B4-BE49-F238E27FC236}">
                <a16:creationId xmlns:a16="http://schemas.microsoft.com/office/drawing/2014/main" id="{C0BFE2F7-0019-45D0-BF66-4F8D8A1C9A01}"/>
              </a:ext>
            </a:extLst>
          </p:cNvPr>
          <p:cNvSpPr/>
          <p:nvPr/>
        </p:nvSpPr>
        <p:spPr>
          <a:xfrm rot="5400000">
            <a:off x="3647645" y="1809241"/>
            <a:ext cx="179933" cy="150917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33E75F1-7466-4F7C-8BB3-9B55D7AE169A}"/>
              </a:ext>
            </a:extLst>
          </p:cNvPr>
          <p:cNvCxnSpPr/>
          <p:nvPr/>
        </p:nvCxnSpPr>
        <p:spPr>
          <a:xfrm flipV="1">
            <a:off x="3142410" y="1447321"/>
            <a:ext cx="844955" cy="583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17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7D056B45-8600-4B10-96F1-FA0DFFF68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888" y="968083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3C813589-F7C3-4AEB-B408-91623CB92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427" y="968083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EF196611-9B78-4E78-B694-A05214653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885" y="2772358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4682C0F-0855-4D2C-863A-D36430479132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695133" y="1296404"/>
            <a:ext cx="1978294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307EED5-E866-4EE3-A454-F8B2BF1FA600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745008" y="1296404"/>
            <a:ext cx="0" cy="1475954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2000F4C-D2A7-4B9C-A2AC-A853263A0AC5}"/>
              </a:ext>
            </a:extLst>
          </p:cNvPr>
          <p:cNvSpPr txBox="1"/>
          <p:nvPr/>
        </p:nvSpPr>
        <p:spPr>
          <a:xfrm>
            <a:off x="2127152" y="59875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1CBA82-F628-4D15-90E0-8530F7E56C25}"/>
              </a:ext>
            </a:extLst>
          </p:cNvPr>
          <p:cNvSpPr txBox="1"/>
          <p:nvPr/>
        </p:nvSpPr>
        <p:spPr>
          <a:xfrm>
            <a:off x="4923691" y="5987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3CA49E3-2C23-4397-BE75-B6CCAB56B509}"/>
              </a:ext>
            </a:extLst>
          </p:cNvPr>
          <p:cNvSpPr txBox="1"/>
          <p:nvPr/>
        </p:nvSpPr>
        <p:spPr>
          <a:xfrm>
            <a:off x="4154130" y="291601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CA1641C4-CE9D-4A00-A5D3-921D9060B6D2}"/>
              </a:ext>
            </a:extLst>
          </p:cNvPr>
          <p:cNvSpPr/>
          <p:nvPr/>
        </p:nvSpPr>
        <p:spPr>
          <a:xfrm>
            <a:off x="3678448" y="2696900"/>
            <a:ext cx="133118" cy="15091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5C9049BD-5685-4D74-A2D1-FF832B958F79}"/>
              </a:ext>
            </a:extLst>
          </p:cNvPr>
          <p:cNvSpPr/>
          <p:nvPr/>
        </p:nvSpPr>
        <p:spPr>
          <a:xfrm>
            <a:off x="4606869" y="1220945"/>
            <a:ext cx="133118" cy="15091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吹き出し: 折線 19">
            <a:extLst>
              <a:ext uri="{FF2B5EF4-FFF2-40B4-BE49-F238E27FC236}">
                <a16:creationId xmlns:a16="http://schemas.microsoft.com/office/drawing/2014/main" id="{538C327D-E6EA-4BFC-A05F-D3E469C312AB}"/>
              </a:ext>
            </a:extLst>
          </p:cNvPr>
          <p:cNvSpPr/>
          <p:nvPr/>
        </p:nvSpPr>
        <p:spPr>
          <a:xfrm>
            <a:off x="4535157" y="1994057"/>
            <a:ext cx="972756" cy="38580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1329"/>
              <a:gd name="adj6" fmla="val 1265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アドレス</a:t>
            </a:r>
            <a:r>
              <a:rPr kumimoji="1" lang="en-US" altLang="ja-JP" sz="1200" dirty="0"/>
              <a:t>:002</a:t>
            </a:r>
          </a:p>
        </p:txBody>
      </p:sp>
      <p:sp>
        <p:nvSpPr>
          <p:cNvPr id="21" name="吹き出し: 折線 20">
            <a:extLst>
              <a:ext uri="{FF2B5EF4-FFF2-40B4-BE49-F238E27FC236}">
                <a16:creationId xmlns:a16="http://schemas.microsoft.com/office/drawing/2014/main" id="{2CFA8DA7-79C6-4BD6-BB28-2B3A1029A9B5}"/>
              </a:ext>
            </a:extLst>
          </p:cNvPr>
          <p:cNvSpPr/>
          <p:nvPr/>
        </p:nvSpPr>
        <p:spPr>
          <a:xfrm flipH="1">
            <a:off x="2055031" y="3100679"/>
            <a:ext cx="972756" cy="38580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984"/>
              <a:gd name="adj6" fmla="val -6492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アドレス</a:t>
            </a:r>
            <a:r>
              <a:rPr kumimoji="1" lang="en-US" altLang="ja-JP" sz="1200" dirty="0"/>
              <a:t>:003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57DF6569-E49C-4921-8490-485F91F62CBC}"/>
              </a:ext>
            </a:extLst>
          </p:cNvPr>
          <p:cNvSpPr/>
          <p:nvPr/>
        </p:nvSpPr>
        <p:spPr>
          <a:xfrm>
            <a:off x="2622743" y="1214592"/>
            <a:ext cx="133118" cy="15091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F94F2CC-3C83-4C7D-86E1-556D093E682B}"/>
              </a:ext>
            </a:extLst>
          </p:cNvPr>
          <p:cNvSpPr/>
          <p:nvPr/>
        </p:nvSpPr>
        <p:spPr>
          <a:xfrm>
            <a:off x="4923691" y="1208323"/>
            <a:ext cx="309700" cy="1761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209061A-C077-491F-AA09-8F0BAEA4024B}"/>
              </a:ext>
            </a:extLst>
          </p:cNvPr>
          <p:cNvSpPr/>
          <p:nvPr/>
        </p:nvSpPr>
        <p:spPr>
          <a:xfrm>
            <a:off x="3586851" y="3014624"/>
            <a:ext cx="316314" cy="1579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950E0D61-CF94-496D-9A72-2AAF02754BD4}"/>
              </a:ext>
            </a:extLst>
          </p:cNvPr>
          <p:cNvGrpSpPr/>
          <p:nvPr/>
        </p:nvGrpSpPr>
        <p:grpSpPr>
          <a:xfrm>
            <a:off x="3574691" y="2939993"/>
            <a:ext cx="328474" cy="330693"/>
            <a:chOff x="559293" y="3092213"/>
            <a:chExt cx="328474" cy="330693"/>
          </a:xfrm>
        </p:grpSpPr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BB58FB60-2693-44B8-97F9-D0694D4253EB}"/>
                </a:ext>
              </a:extLst>
            </p:cNvPr>
            <p:cNvCxnSpPr/>
            <p:nvPr/>
          </p:nvCxnSpPr>
          <p:spPr>
            <a:xfrm>
              <a:off x="559293" y="3092213"/>
              <a:ext cx="328474" cy="3284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493C1CBD-4DAF-4B1F-80AE-1785159F92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293" y="3094432"/>
              <a:ext cx="328474" cy="3284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4542C422-1775-452C-843A-E9F2B62DDB91}"/>
              </a:ext>
            </a:extLst>
          </p:cNvPr>
          <p:cNvSpPr/>
          <p:nvPr/>
        </p:nvSpPr>
        <p:spPr>
          <a:xfrm>
            <a:off x="5640824" y="500029"/>
            <a:ext cx="1150593" cy="566776"/>
          </a:xfrm>
          <a:prstGeom prst="wedgeRoundRectCallout">
            <a:avLst>
              <a:gd name="adj1" fmla="val -85195"/>
              <a:gd name="adj2" fmla="val 7330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自分宛なので</a:t>
            </a:r>
            <a:endParaRPr kumimoji="1" lang="en-US" altLang="ja-JP" sz="1200" dirty="0"/>
          </a:p>
          <a:p>
            <a:r>
              <a:rPr kumimoji="1" lang="ja-JP" altLang="en-US" sz="1200" dirty="0"/>
              <a:t>受け取る</a:t>
            </a:r>
          </a:p>
        </p:txBody>
      </p:sp>
      <p:sp>
        <p:nvSpPr>
          <p:cNvPr id="29" name="吹き出し: 角を丸めた四角形 28">
            <a:extLst>
              <a:ext uri="{FF2B5EF4-FFF2-40B4-BE49-F238E27FC236}">
                <a16:creationId xmlns:a16="http://schemas.microsoft.com/office/drawing/2014/main" id="{D434EAED-497F-431D-A7C4-E9FD1731F170}"/>
              </a:ext>
            </a:extLst>
          </p:cNvPr>
          <p:cNvSpPr/>
          <p:nvPr/>
        </p:nvSpPr>
        <p:spPr>
          <a:xfrm>
            <a:off x="4164690" y="3429000"/>
            <a:ext cx="1150593" cy="566776"/>
          </a:xfrm>
          <a:prstGeom prst="wedgeRoundRectCallout">
            <a:avLst>
              <a:gd name="adj1" fmla="val -65906"/>
              <a:gd name="adj2" fmla="val -10056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他人宛なので</a:t>
            </a:r>
            <a:endParaRPr kumimoji="1" lang="en-US" altLang="ja-JP" sz="1200" dirty="0"/>
          </a:p>
          <a:p>
            <a:r>
              <a:rPr kumimoji="1" lang="ja-JP" altLang="en-US" sz="1200" dirty="0"/>
              <a:t>破棄する</a:t>
            </a:r>
          </a:p>
        </p:txBody>
      </p:sp>
    </p:spTree>
    <p:extLst>
      <p:ext uri="{BB962C8B-B14F-4D97-AF65-F5344CB8AC3E}">
        <p14:creationId xmlns:p14="http://schemas.microsoft.com/office/powerpoint/2010/main" val="3938558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59</Words>
  <Application>Microsoft Office PowerPoint</Application>
  <PresentationFormat>画面に合わせる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Cambria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高野将</dc:creator>
  <cp:lastModifiedBy>高野将</cp:lastModifiedBy>
  <cp:revision>20</cp:revision>
  <dcterms:created xsi:type="dcterms:W3CDTF">2018-04-25T08:37:49Z</dcterms:created>
  <dcterms:modified xsi:type="dcterms:W3CDTF">2018-04-26T04:54:52Z</dcterms:modified>
</cp:coreProperties>
</file>