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71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82B8-6238-4854-A21D-EB7BD9E12F8E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86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8A64BC-7420-480B-A60F-85B459FE3C1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95133" y="1296404"/>
            <a:ext cx="762053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2130641" y="683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3707450" y="683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56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BAE21-378C-40F6-B25C-6AF97FF044C8}"/>
              </a:ext>
            </a:extLst>
          </p:cNvPr>
          <p:cNvSpPr/>
          <p:nvPr/>
        </p:nvSpPr>
        <p:spPr>
          <a:xfrm>
            <a:off x="1455938" y="355108"/>
            <a:ext cx="3302493" cy="18110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86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8A64BC-7420-480B-A60F-85B459FE3C1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95133" y="1296404"/>
            <a:ext cx="762053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2130641" y="683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3707450" y="683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A2FFB0-D04D-4B87-B39E-6FB6E687B6F8}"/>
              </a:ext>
            </a:extLst>
          </p:cNvPr>
          <p:cNvSpPr txBox="1"/>
          <p:nvPr/>
        </p:nvSpPr>
        <p:spPr>
          <a:xfrm>
            <a:off x="2503066" y="41393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10.0.0.0/8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829C3E-5878-47AC-A5A8-67DFD8F05DA9}"/>
              </a:ext>
            </a:extLst>
          </p:cNvPr>
          <p:cNvSpPr txBox="1"/>
          <p:nvPr/>
        </p:nvSpPr>
        <p:spPr>
          <a:xfrm>
            <a:off x="1803632" y="158594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10.0.0.1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BF046D-E9C0-47C6-930D-86C8349D55DD}"/>
              </a:ext>
            </a:extLst>
          </p:cNvPr>
          <p:cNvSpPr txBox="1"/>
          <p:nvPr/>
        </p:nvSpPr>
        <p:spPr>
          <a:xfrm>
            <a:off x="3390856" y="15875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33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CDE7E88-AC33-4A53-BFEB-9DE086444ED1}"/>
              </a:ext>
            </a:extLst>
          </p:cNvPr>
          <p:cNvSpPr/>
          <p:nvPr/>
        </p:nvSpPr>
        <p:spPr>
          <a:xfrm>
            <a:off x="1455938" y="355108"/>
            <a:ext cx="3302493" cy="3315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65EDC1-BDB4-4848-94CD-8C0DAA532B7C}"/>
              </a:ext>
            </a:extLst>
          </p:cNvPr>
          <p:cNvSpPr txBox="1"/>
          <p:nvPr/>
        </p:nvSpPr>
        <p:spPr>
          <a:xfrm>
            <a:off x="2503066" y="41393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10.0.0.0/8</a:t>
            </a:r>
            <a:endParaRPr kumimoji="1" lang="ja-JP" altLang="en-US" dirty="0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86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2130641" y="683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3707450" y="683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pic>
        <p:nvPicPr>
          <p:cNvPr id="8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01D23843-F994-448B-BE7A-DB8362DB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12" y="27723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AD3667-E76A-4EF0-A84F-C817531F1ABC}"/>
              </a:ext>
            </a:extLst>
          </p:cNvPr>
          <p:cNvSpPr txBox="1"/>
          <p:nvPr/>
        </p:nvSpPr>
        <p:spPr>
          <a:xfrm>
            <a:off x="2034676" y="2487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pic>
        <p:nvPicPr>
          <p:cNvPr id="1026" name="Picture 2" descr="ããã®ã¤ã©ã¹ã">
            <a:extLst>
              <a:ext uri="{FF2B5EF4-FFF2-40B4-BE49-F238E27FC236}">
                <a16:creationId xmlns:a16="http://schemas.microsoft.com/office/drawing/2014/main" id="{40382B35-C782-4B4B-99C2-5481C2CA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52588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AB5DD23-5D04-4932-9775-50D3A7E69434}"/>
              </a:ext>
            </a:extLst>
          </p:cNvPr>
          <p:cNvCxnSpPr>
            <a:stCxn id="2" idx="2"/>
            <a:endCxn id="1026" idx="1"/>
          </p:cNvCxnSpPr>
          <p:nvPr/>
        </p:nvCxnSpPr>
        <p:spPr>
          <a:xfrm rot="16200000" flipH="1">
            <a:off x="2271820" y="1638915"/>
            <a:ext cx="409370" cy="38098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6B0A1CB-11A2-448B-BCDF-1B9D2249BAD7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2391538" y="2411665"/>
            <a:ext cx="900133" cy="47789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AE7379F3-0909-4FC2-A363-5D16D7FD7501}"/>
              </a:ext>
            </a:extLst>
          </p:cNvPr>
          <p:cNvCxnSpPr>
            <a:cxnSpLocks/>
            <a:stCxn id="3" idx="2"/>
            <a:endCxn id="1026" idx="3"/>
          </p:cNvCxnSpPr>
          <p:nvPr/>
        </p:nvCxnSpPr>
        <p:spPr>
          <a:xfrm rot="5400000">
            <a:off x="3471092" y="1638878"/>
            <a:ext cx="409370" cy="38106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53DE11-E33C-41DF-93E9-AB05348048A6}"/>
              </a:ext>
            </a:extLst>
          </p:cNvPr>
          <p:cNvSpPr txBox="1"/>
          <p:nvPr/>
        </p:nvSpPr>
        <p:spPr>
          <a:xfrm>
            <a:off x="2734373" y="1515467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L2SW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699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6A4620B-F997-49C8-A4FD-CDF3B099DDC2}"/>
              </a:ext>
            </a:extLst>
          </p:cNvPr>
          <p:cNvSpPr/>
          <p:nvPr/>
        </p:nvSpPr>
        <p:spPr>
          <a:xfrm>
            <a:off x="817896" y="352007"/>
            <a:ext cx="3528817" cy="3530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87681-726E-46B6-9C64-132B60681DC6}"/>
              </a:ext>
            </a:extLst>
          </p:cNvPr>
          <p:cNvSpPr txBox="1"/>
          <p:nvPr/>
        </p:nvSpPr>
        <p:spPr>
          <a:xfrm>
            <a:off x="1865024" y="41083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10.0.0.0/8</a:t>
            </a:r>
            <a:endParaRPr kumimoji="1" lang="ja-JP" altLang="en-US" dirty="0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7A0A58B9-CECB-4856-9B14-467D402B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65" y="2885659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EEC773A2-1CBD-481F-9D30-5A02B0D7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72" y="1064857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089AE0A-5614-4A58-BC58-337EC284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75" y="2885659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-Fiç¡ç·ã«ã¼ã¿ã¼ã®ã¤ã©ã¹ã">
            <a:extLst>
              <a:ext uri="{FF2B5EF4-FFF2-40B4-BE49-F238E27FC236}">
                <a16:creationId xmlns:a16="http://schemas.microsoft.com/office/drawing/2014/main" id="{03553F58-0C65-4F3C-8DBB-A4424E474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78" y="2009879"/>
            <a:ext cx="580576" cy="7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333ADC-0A42-45E6-A98D-E3661D28B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2" y="2748333"/>
            <a:ext cx="302766" cy="27465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53FCBA2-6748-4C2F-87EF-53DD00F38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56829" y="2748333"/>
            <a:ext cx="302766" cy="27465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1889C98-B956-4B3C-9BE2-26F31E65A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95910" y="1617708"/>
            <a:ext cx="302766" cy="274652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F8890E-E9FA-4212-9609-699A795652B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69510" y="2663301"/>
            <a:ext cx="472638" cy="550679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FE61B9-2D29-4E83-A890-EB232FC7BC25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2616666" y="1393178"/>
            <a:ext cx="433806" cy="6167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759BD57-177B-4B04-ADFD-D7EBCE21C62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783246" y="2663301"/>
            <a:ext cx="425329" cy="550679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0FFA16-6FA3-4E34-9CA9-98EF249E2E6B}"/>
              </a:ext>
            </a:extLst>
          </p:cNvPr>
          <p:cNvSpPr txBox="1"/>
          <p:nvPr/>
        </p:nvSpPr>
        <p:spPr>
          <a:xfrm>
            <a:off x="3385437" y="6955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B6D478-1DA6-4A6D-B61A-1D738EF14DC4}"/>
              </a:ext>
            </a:extLst>
          </p:cNvPr>
          <p:cNvSpPr txBox="1"/>
          <p:nvPr/>
        </p:nvSpPr>
        <p:spPr>
          <a:xfrm>
            <a:off x="1262039" y="24786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50124B6-10C7-4DB5-9BC1-CFE8F3F96798}"/>
              </a:ext>
            </a:extLst>
          </p:cNvPr>
          <p:cNvSpPr txBox="1"/>
          <p:nvPr/>
        </p:nvSpPr>
        <p:spPr>
          <a:xfrm>
            <a:off x="3490815" y="24782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ABE24A-3DDE-4404-95FF-0A6F02E648B5}"/>
              </a:ext>
            </a:extLst>
          </p:cNvPr>
          <p:cNvSpPr txBox="1"/>
          <p:nvPr/>
        </p:nvSpPr>
        <p:spPr>
          <a:xfrm>
            <a:off x="2032805" y="175503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2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E087691-44D9-4C73-9317-01A42CEAF818}"/>
              </a:ext>
            </a:extLst>
          </p:cNvPr>
          <p:cNvSpPr/>
          <p:nvPr/>
        </p:nvSpPr>
        <p:spPr>
          <a:xfrm>
            <a:off x="3228975" y="1193308"/>
            <a:ext cx="3409951" cy="2628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46" y="1770141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770" y="275441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5333199" y="14856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5977034" y="24699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pic>
        <p:nvPicPr>
          <p:cNvPr id="8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01D23843-F994-448B-BE7A-DB8362DB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87" y="4421746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AD3667-E76A-4EF0-A84F-C817531F1ABC}"/>
              </a:ext>
            </a:extLst>
          </p:cNvPr>
          <p:cNvSpPr txBox="1"/>
          <p:nvPr/>
        </p:nvSpPr>
        <p:spPr>
          <a:xfrm>
            <a:off x="4150438" y="41361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pic>
        <p:nvPicPr>
          <p:cNvPr id="1026" name="Picture 2" descr="ããã®ã¤ã©ã¹ã">
            <a:extLst>
              <a:ext uri="{FF2B5EF4-FFF2-40B4-BE49-F238E27FC236}">
                <a16:creationId xmlns:a16="http://schemas.microsoft.com/office/drawing/2014/main" id="{40382B35-C782-4B4B-99C2-5481C2CA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61" y="2702753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AB5DD23-5D04-4932-9775-50D3A7E69434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729414" y="2098461"/>
            <a:ext cx="350033" cy="78993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6B0A1CB-11A2-448B-BCDF-1B9D2249BAD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4140144" y="3848280"/>
            <a:ext cx="1146930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AE7379F3-0909-4FC2-A363-5D16D7FD7501}"/>
              </a:ext>
            </a:extLst>
          </p:cNvPr>
          <p:cNvCxnSpPr>
            <a:cxnSpLocks/>
            <a:stCxn id="3" idx="1"/>
            <a:endCxn id="1026" idx="3"/>
          </p:cNvCxnSpPr>
          <p:nvPr/>
        </p:nvCxnSpPr>
        <p:spPr>
          <a:xfrm rot="10800000" flipV="1">
            <a:off x="5134106" y="3082738"/>
            <a:ext cx="592664" cy="152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5FB2D18D-048A-4485-9FCE-2B41BD1D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44" y="2093944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091EC4-9140-4FE7-8B8C-30693DE411C6}"/>
              </a:ext>
            </a:extLst>
          </p:cNvPr>
          <p:cNvSpPr txBox="1"/>
          <p:nvPr/>
        </p:nvSpPr>
        <p:spPr>
          <a:xfrm>
            <a:off x="4491769" y="12309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10.0.0.0/8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86F69E0-6412-48ED-A866-116D1AAFA49E}"/>
              </a:ext>
            </a:extLst>
          </p:cNvPr>
          <p:cNvSpPr txBox="1"/>
          <p:nvPr/>
        </p:nvSpPr>
        <p:spPr>
          <a:xfrm>
            <a:off x="5006190" y="238800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FADBA0-1FCE-43DD-90FF-BBB0AC1B1564}"/>
              </a:ext>
            </a:extLst>
          </p:cNvPr>
          <p:cNvSpPr txBox="1"/>
          <p:nvPr/>
        </p:nvSpPr>
        <p:spPr>
          <a:xfrm>
            <a:off x="5660440" y="337385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10.0.0.2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C53661B-4D85-4A55-9290-911B225D937C}"/>
              </a:ext>
            </a:extLst>
          </p:cNvPr>
          <p:cNvSpPr txBox="1"/>
          <p:nvPr/>
        </p:nvSpPr>
        <p:spPr>
          <a:xfrm>
            <a:off x="3358884" y="1496800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DHCP</a:t>
            </a:r>
            <a:br>
              <a:rPr kumimoji="1" lang="en-US" altLang="ja-JP" dirty="0"/>
            </a:br>
            <a:r>
              <a:rPr kumimoji="1" lang="ja-JP" altLang="en-US" dirty="0"/>
              <a:t>サーバー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89380C40-C09F-4249-96A2-2DA76CF3E618}"/>
              </a:ext>
            </a:extLst>
          </p:cNvPr>
          <p:cNvCxnSpPr>
            <a:cxnSpLocks/>
            <a:stCxn id="1026" idx="1"/>
            <a:endCxn id="4" idx="2"/>
          </p:cNvCxnSpPr>
          <p:nvPr/>
        </p:nvCxnSpPr>
        <p:spPr>
          <a:xfrm rot="10800000">
            <a:off x="3903995" y="2889566"/>
            <a:ext cx="411867" cy="19469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853804-A109-47FA-B009-24E6F337E469}"/>
              </a:ext>
            </a:extLst>
          </p:cNvPr>
          <p:cNvSpPr txBox="1"/>
          <p:nvPr/>
        </p:nvSpPr>
        <p:spPr>
          <a:xfrm>
            <a:off x="4578949" y="50221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6DC6C329-CB65-4AF2-8C04-8EE2695EC418}"/>
              </a:ext>
            </a:extLst>
          </p:cNvPr>
          <p:cNvSpPr/>
          <p:nvPr/>
        </p:nvSpPr>
        <p:spPr>
          <a:xfrm>
            <a:off x="2131246" y="3271075"/>
            <a:ext cx="1796405" cy="1147425"/>
          </a:xfrm>
          <a:prstGeom prst="wedgeRectCallout">
            <a:avLst>
              <a:gd name="adj1" fmla="val 84496"/>
              <a:gd name="adj2" fmla="val 19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E90034F-CA39-40BA-9AF3-77EDA0F774D7}"/>
              </a:ext>
            </a:extLst>
          </p:cNvPr>
          <p:cNvSpPr/>
          <p:nvPr/>
        </p:nvSpPr>
        <p:spPr>
          <a:xfrm>
            <a:off x="4565945" y="3682718"/>
            <a:ext cx="318076" cy="352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D0D8783-BB49-4D27-957B-7D7F669EB3B1}"/>
              </a:ext>
            </a:extLst>
          </p:cNvPr>
          <p:cNvSpPr/>
          <p:nvPr/>
        </p:nvSpPr>
        <p:spPr>
          <a:xfrm>
            <a:off x="2271297" y="3411060"/>
            <a:ext cx="1495481" cy="515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xx-yy-zz-01-02-03</a:t>
            </a: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↓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FF-FF-FF-FF-FF-FF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6AE7A74-912F-4DEE-B678-8EF47F3C48EE}"/>
              </a:ext>
            </a:extLst>
          </p:cNvPr>
          <p:cNvSpPr/>
          <p:nvPr/>
        </p:nvSpPr>
        <p:spPr>
          <a:xfrm>
            <a:off x="2271297" y="3934965"/>
            <a:ext cx="1495481" cy="385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IP</a:t>
            </a:r>
            <a:r>
              <a:rPr kumimoji="1" lang="ja-JP" altLang="en-US" sz="1000" dirty="0">
                <a:solidFill>
                  <a:schemeClr val="tx1"/>
                </a:solidFill>
              </a:rPr>
              <a:t>アドレス欲しい！</a:t>
            </a:r>
          </a:p>
        </p:txBody>
      </p:sp>
      <p:sp>
        <p:nvSpPr>
          <p:cNvPr id="38" name="矢印: V 字型 37">
            <a:extLst>
              <a:ext uri="{FF2B5EF4-FFF2-40B4-BE49-F238E27FC236}">
                <a16:creationId xmlns:a16="http://schemas.microsoft.com/office/drawing/2014/main" id="{ABFC340D-D339-4C6C-A863-F24DFEEC2FD9}"/>
              </a:ext>
            </a:extLst>
          </p:cNvPr>
          <p:cNvSpPr/>
          <p:nvPr/>
        </p:nvSpPr>
        <p:spPr>
          <a:xfrm rot="16200000">
            <a:off x="4623641" y="4080804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D44406CB-4F73-4A3D-8DB1-ECEAC4F4576A}"/>
              </a:ext>
            </a:extLst>
          </p:cNvPr>
          <p:cNvSpPr/>
          <p:nvPr/>
        </p:nvSpPr>
        <p:spPr>
          <a:xfrm>
            <a:off x="2331937" y="4717374"/>
            <a:ext cx="1595714" cy="463852"/>
          </a:xfrm>
          <a:prstGeom prst="wedgeRoundRectCallout">
            <a:avLst>
              <a:gd name="adj1" fmla="val 9340"/>
              <a:gd name="adj2" fmla="val -1209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ブロードキャストする</a:t>
            </a:r>
          </a:p>
        </p:txBody>
      </p:sp>
    </p:spTree>
    <p:extLst>
      <p:ext uri="{BB962C8B-B14F-4D97-AF65-F5344CB8AC3E}">
        <p14:creationId xmlns:p14="http://schemas.microsoft.com/office/powerpoint/2010/main" val="188834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E087691-44D9-4C73-9317-01A42CEAF818}"/>
              </a:ext>
            </a:extLst>
          </p:cNvPr>
          <p:cNvSpPr/>
          <p:nvPr/>
        </p:nvSpPr>
        <p:spPr>
          <a:xfrm>
            <a:off x="1943100" y="355108"/>
            <a:ext cx="3409951" cy="2628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571" y="931941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95" y="191621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4047324" y="647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4691159" y="1631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pic>
        <p:nvPicPr>
          <p:cNvPr id="8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01D23843-F994-448B-BE7A-DB8362DB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612" y="3583546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AD3667-E76A-4EF0-A84F-C817531F1ABC}"/>
              </a:ext>
            </a:extLst>
          </p:cNvPr>
          <p:cNvSpPr txBox="1"/>
          <p:nvPr/>
        </p:nvSpPr>
        <p:spPr>
          <a:xfrm>
            <a:off x="2864563" y="32979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pic>
        <p:nvPicPr>
          <p:cNvPr id="1026" name="Picture 2" descr="ããã®ã¤ã©ã¹ã">
            <a:extLst>
              <a:ext uri="{FF2B5EF4-FFF2-40B4-BE49-F238E27FC236}">
                <a16:creationId xmlns:a16="http://schemas.microsoft.com/office/drawing/2014/main" id="{40382B35-C782-4B4B-99C2-5481C2CA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6" y="1864553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AB5DD23-5D04-4932-9775-50D3A7E69434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3443539" y="1260261"/>
            <a:ext cx="350033" cy="78993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6B0A1CB-11A2-448B-BCDF-1B9D2249BAD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2854269" y="3010080"/>
            <a:ext cx="1146930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AE7379F3-0909-4FC2-A363-5D16D7FD7501}"/>
              </a:ext>
            </a:extLst>
          </p:cNvPr>
          <p:cNvCxnSpPr>
            <a:cxnSpLocks/>
            <a:stCxn id="3" idx="1"/>
            <a:endCxn id="1026" idx="3"/>
          </p:cNvCxnSpPr>
          <p:nvPr/>
        </p:nvCxnSpPr>
        <p:spPr>
          <a:xfrm rot="10800000" flipV="1">
            <a:off x="3848231" y="2244538"/>
            <a:ext cx="592664" cy="152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5FB2D18D-048A-4485-9FCE-2B41BD1D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69" y="1255744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091EC4-9140-4FE7-8B8C-30693DE411C6}"/>
              </a:ext>
            </a:extLst>
          </p:cNvPr>
          <p:cNvSpPr txBox="1"/>
          <p:nvPr/>
        </p:nvSpPr>
        <p:spPr>
          <a:xfrm>
            <a:off x="3205894" y="3927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10.0.0.0/8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86F69E0-6412-48ED-A866-116D1AAFA49E}"/>
              </a:ext>
            </a:extLst>
          </p:cNvPr>
          <p:cNvSpPr txBox="1"/>
          <p:nvPr/>
        </p:nvSpPr>
        <p:spPr>
          <a:xfrm>
            <a:off x="3720315" y="154980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FADBA0-1FCE-43DD-90FF-BBB0AC1B1564}"/>
              </a:ext>
            </a:extLst>
          </p:cNvPr>
          <p:cNvSpPr txBox="1"/>
          <p:nvPr/>
        </p:nvSpPr>
        <p:spPr>
          <a:xfrm>
            <a:off x="4374565" y="253565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10.0.0.2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C53661B-4D85-4A55-9290-911B225D937C}"/>
              </a:ext>
            </a:extLst>
          </p:cNvPr>
          <p:cNvSpPr txBox="1"/>
          <p:nvPr/>
        </p:nvSpPr>
        <p:spPr>
          <a:xfrm>
            <a:off x="2073009" y="658600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DHCP</a:t>
            </a:r>
            <a:br>
              <a:rPr kumimoji="1" lang="en-US" altLang="ja-JP" dirty="0"/>
            </a:br>
            <a:r>
              <a:rPr kumimoji="1" lang="ja-JP" altLang="en-US" dirty="0"/>
              <a:t>サーバー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89380C40-C09F-4249-96A2-2DA76CF3E618}"/>
              </a:ext>
            </a:extLst>
          </p:cNvPr>
          <p:cNvCxnSpPr>
            <a:cxnSpLocks/>
            <a:stCxn id="1026" idx="1"/>
            <a:endCxn id="4" idx="2"/>
          </p:cNvCxnSpPr>
          <p:nvPr/>
        </p:nvCxnSpPr>
        <p:spPr>
          <a:xfrm rot="10800000">
            <a:off x="2618120" y="2051366"/>
            <a:ext cx="411867" cy="19469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853804-A109-47FA-B009-24E6F337E469}"/>
              </a:ext>
            </a:extLst>
          </p:cNvPr>
          <p:cNvSpPr txBox="1"/>
          <p:nvPr/>
        </p:nvSpPr>
        <p:spPr>
          <a:xfrm>
            <a:off x="3293074" y="41839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6DC6C329-CB65-4AF2-8C04-8EE2695EC418}"/>
              </a:ext>
            </a:extLst>
          </p:cNvPr>
          <p:cNvSpPr/>
          <p:nvPr/>
        </p:nvSpPr>
        <p:spPr>
          <a:xfrm>
            <a:off x="299835" y="1537454"/>
            <a:ext cx="1796405" cy="1272422"/>
          </a:xfrm>
          <a:prstGeom prst="wedgeRectCallout">
            <a:avLst>
              <a:gd name="adj1" fmla="val 70711"/>
              <a:gd name="adj2" fmla="val 9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E90034F-CA39-40BA-9AF3-77EDA0F774D7}"/>
              </a:ext>
            </a:extLst>
          </p:cNvPr>
          <p:cNvSpPr/>
          <p:nvPr/>
        </p:nvSpPr>
        <p:spPr>
          <a:xfrm>
            <a:off x="2518340" y="2139234"/>
            <a:ext cx="318076" cy="340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D0D8783-BB49-4D27-957B-7D7F669EB3B1}"/>
              </a:ext>
            </a:extLst>
          </p:cNvPr>
          <p:cNvSpPr/>
          <p:nvPr/>
        </p:nvSpPr>
        <p:spPr>
          <a:xfrm>
            <a:off x="380980" y="1688692"/>
            <a:ext cx="1615067" cy="515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aa-bb-cc-40-41-43</a:t>
            </a: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↓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xx-yy-zz-01-02-03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6AE7A74-912F-4DEE-B678-8EF47F3C48EE}"/>
              </a:ext>
            </a:extLst>
          </p:cNvPr>
          <p:cNvSpPr/>
          <p:nvPr/>
        </p:nvSpPr>
        <p:spPr>
          <a:xfrm>
            <a:off x="380980" y="2212597"/>
            <a:ext cx="1615067" cy="5157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IP</a:t>
            </a:r>
            <a:r>
              <a:rPr kumimoji="1" lang="ja-JP" altLang="en-US" sz="1000" dirty="0">
                <a:solidFill>
                  <a:schemeClr val="tx1"/>
                </a:solidFill>
              </a:rPr>
              <a:t>アドレス：</a:t>
            </a:r>
            <a:r>
              <a:rPr kumimoji="1" lang="en-US" altLang="ja-JP" sz="1000" dirty="0">
                <a:solidFill>
                  <a:schemeClr val="tx1"/>
                </a:solidFill>
              </a:rPr>
              <a:t>10.0.0.3</a:t>
            </a: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サブネットマスク：</a:t>
            </a:r>
            <a:r>
              <a:rPr kumimoji="1" lang="en-US" altLang="ja-JP" sz="1000" dirty="0">
                <a:solidFill>
                  <a:schemeClr val="tx1"/>
                </a:solidFill>
              </a:rPr>
              <a:t>255.0.0.0</a:t>
            </a:r>
          </a:p>
        </p:txBody>
      </p:sp>
      <p:sp>
        <p:nvSpPr>
          <p:cNvPr id="38" name="矢印: V 字型 37">
            <a:extLst>
              <a:ext uri="{FF2B5EF4-FFF2-40B4-BE49-F238E27FC236}">
                <a16:creationId xmlns:a16="http://schemas.microsoft.com/office/drawing/2014/main" id="{ABFC340D-D339-4C6C-A863-F24DFEEC2FD9}"/>
              </a:ext>
            </a:extLst>
          </p:cNvPr>
          <p:cNvSpPr/>
          <p:nvPr/>
        </p:nvSpPr>
        <p:spPr>
          <a:xfrm rot="5400000" flipV="1">
            <a:off x="2518885" y="1953346"/>
            <a:ext cx="179933" cy="15091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E2976B5-4BDA-4511-A814-869142FCDEE8}"/>
              </a:ext>
            </a:extLst>
          </p:cNvPr>
          <p:cNvSpPr/>
          <p:nvPr/>
        </p:nvSpPr>
        <p:spPr>
          <a:xfrm>
            <a:off x="3561277" y="1071356"/>
            <a:ext cx="318076" cy="352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4F7ACCF-5792-4931-9521-7A58FF6CD285}"/>
              </a:ext>
            </a:extLst>
          </p:cNvPr>
          <p:cNvGrpSpPr/>
          <p:nvPr/>
        </p:nvGrpSpPr>
        <p:grpSpPr>
          <a:xfrm>
            <a:off x="3550879" y="1081278"/>
            <a:ext cx="328474" cy="330693"/>
            <a:chOff x="559293" y="3092213"/>
            <a:chExt cx="328474" cy="33069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4EFA3CA-4778-4655-9086-494E86CF1D50}"/>
                </a:ext>
              </a:extLst>
            </p:cNvPr>
            <p:cNvCxnSpPr/>
            <p:nvPr/>
          </p:nvCxnSpPr>
          <p:spPr>
            <a:xfrm>
              <a:off x="559293" y="3092213"/>
              <a:ext cx="328474" cy="3284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878CFB9-F722-4B13-9E96-76C393E10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3" y="3094432"/>
              <a:ext cx="328474" cy="3284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F656AE7C-A641-4111-A1D1-50D9D00786DF}"/>
              </a:ext>
            </a:extLst>
          </p:cNvPr>
          <p:cNvSpPr/>
          <p:nvPr/>
        </p:nvSpPr>
        <p:spPr>
          <a:xfrm>
            <a:off x="4918639" y="798750"/>
            <a:ext cx="1943392" cy="611002"/>
          </a:xfrm>
          <a:prstGeom prst="wedgeRoundRectCallout">
            <a:avLst>
              <a:gd name="adj1" fmla="val -100123"/>
              <a:gd name="adj2" fmla="val 178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DHCP</a:t>
            </a:r>
            <a:r>
              <a:rPr kumimoji="1" lang="ja-JP" altLang="en-US" sz="1200" dirty="0"/>
              <a:t>サーバーでないので</a:t>
            </a:r>
            <a:endParaRPr kumimoji="1" lang="en-US" altLang="ja-JP" sz="1200" dirty="0"/>
          </a:p>
          <a:p>
            <a:r>
              <a:rPr kumimoji="1" lang="ja-JP" altLang="en-US" sz="1200" dirty="0"/>
              <a:t>破棄する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F90CB01-C66C-4135-A83C-B43E48E133EB}"/>
              </a:ext>
            </a:extLst>
          </p:cNvPr>
          <p:cNvSpPr/>
          <p:nvPr/>
        </p:nvSpPr>
        <p:spPr>
          <a:xfrm>
            <a:off x="4318992" y="2068233"/>
            <a:ext cx="318076" cy="352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1753B59-C255-4210-9FF3-AED308734D91}"/>
              </a:ext>
            </a:extLst>
          </p:cNvPr>
          <p:cNvGrpSpPr/>
          <p:nvPr/>
        </p:nvGrpSpPr>
        <p:grpSpPr>
          <a:xfrm>
            <a:off x="4305814" y="2082177"/>
            <a:ext cx="328474" cy="330693"/>
            <a:chOff x="559293" y="3092213"/>
            <a:chExt cx="328474" cy="330693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7B5BE70D-0A2E-4355-AD70-243BE1F8C643}"/>
                </a:ext>
              </a:extLst>
            </p:cNvPr>
            <p:cNvCxnSpPr/>
            <p:nvPr/>
          </p:nvCxnSpPr>
          <p:spPr>
            <a:xfrm>
              <a:off x="559293" y="3092213"/>
              <a:ext cx="328474" cy="3284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BA151C86-8792-4EB5-B945-905322ABD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3" y="3094432"/>
              <a:ext cx="328474" cy="3284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BA0141BC-BF20-492D-8349-D841DA4B549F}"/>
              </a:ext>
            </a:extLst>
          </p:cNvPr>
          <p:cNvSpPr/>
          <p:nvPr/>
        </p:nvSpPr>
        <p:spPr>
          <a:xfrm>
            <a:off x="5698727" y="1853446"/>
            <a:ext cx="1943392" cy="611002"/>
          </a:xfrm>
          <a:prstGeom prst="wedgeRoundRectCallout">
            <a:avLst>
              <a:gd name="adj1" fmla="val -100123"/>
              <a:gd name="adj2" fmla="val 178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DHCP</a:t>
            </a:r>
            <a:r>
              <a:rPr kumimoji="1" lang="ja-JP" altLang="en-US" sz="1200" dirty="0"/>
              <a:t>サーバーでないので</a:t>
            </a:r>
            <a:endParaRPr kumimoji="1" lang="en-US" altLang="ja-JP" sz="1200" dirty="0"/>
          </a:p>
          <a:p>
            <a:r>
              <a:rPr kumimoji="1" lang="ja-JP" altLang="en-US" sz="1200" dirty="0"/>
              <a:t>破棄する</a:t>
            </a: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AB2797C3-E327-4842-96E8-ACD80EBE7373}"/>
              </a:ext>
            </a:extLst>
          </p:cNvPr>
          <p:cNvSpPr/>
          <p:nvPr/>
        </p:nvSpPr>
        <p:spPr>
          <a:xfrm>
            <a:off x="608365" y="3197074"/>
            <a:ext cx="1463417" cy="463852"/>
          </a:xfrm>
          <a:prstGeom prst="wedgeRoundRectCallout">
            <a:avLst>
              <a:gd name="adj1" fmla="val -224"/>
              <a:gd name="adj2" fmla="val -1456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DHCP</a:t>
            </a:r>
            <a:r>
              <a:rPr kumimoji="1" lang="ja-JP" altLang="en-US" sz="1200" dirty="0"/>
              <a:t>クライアントに</a:t>
            </a:r>
            <a:endParaRPr kumimoji="1" lang="en-US" altLang="ja-JP" sz="1200" dirty="0"/>
          </a:p>
          <a:p>
            <a:r>
              <a:rPr kumimoji="1" lang="ja-JP" altLang="en-US" sz="1200" dirty="0"/>
              <a:t>送り返す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37357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E087691-44D9-4C73-9317-01A42CEAF818}"/>
              </a:ext>
            </a:extLst>
          </p:cNvPr>
          <p:cNvSpPr/>
          <p:nvPr/>
        </p:nvSpPr>
        <p:spPr>
          <a:xfrm>
            <a:off x="1943100" y="355107"/>
            <a:ext cx="3409951" cy="4198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571" y="931941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95" y="191621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4047324" y="647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4691159" y="1631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pic>
        <p:nvPicPr>
          <p:cNvPr id="8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01D23843-F994-448B-BE7A-DB8362DB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612" y="3583546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AD3667-E76A-4EF0-A84F-C817531F1ABC}"/>
              </a:ext>
            </a:extLst>
          </p:cNvPr>
          <p:cNvSpPr txBox="1"/>
          <p:nvPr/>
        </p:nvSpPr>
        <p:spPr>
          <a:xfrm>
            <a:off x="2864563" y="32979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pic>
        <p:nvPicPr>
          <p:cNvPr id="1026" name="Picture 2" descr="ããã®ã¤ã©ã¹ã">
            <a:extLst>
              <a:ext uri="{FF2B5EF4-FFF2-40B4-BE49-F238E27FC236}">
                <a16:creationId xmlns:a16="http://schemas.microsoft.com/office/drawing/2014/main" id="{40382B35-C782-4B4B-99C2-5481C2CA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6" y="1864553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AB5DD23-5D04-4932-9775-50D3A7E69434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3443539" y="1260261"/>
            <a:ext cx="350033" cy="78993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6B0A1CB-11A2-448B-BCDF-1B9D2249BAD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2854269" y="3010080"/>
            <a:ext cx="1146930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AE7379F3-0909-4FC2-A363-5D16D7FD7501}"/>
              </a:ext>
            </a:extLst>
          </p:cNvPr>
          <p:cNvCxnSpPr>
            <a:cxnSpLocks/>
            <a:stCxn id="3" idx="1"/>
            <a:endCxn id="1026" idx="3"/>
          </p:cNvCxnSpPr>
          <p:nvPr/>
        </p:nvCxnSpPr>
        <p:spPr>
          <a:xfrm rot="10800000" flipV="1">
            <a:off x="3848231" y="2244538"/>
            <a:ext cx="592664" cy="152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5FB2D18D-048A-4485-9FCE-2B41BD1D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69" y="1255744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091EC4-9140-4FE7-8B8C-30693DE411C6}"/>
              </a:ext>
            </a:extLst>
          </p:cNvPr>
          <p:cNvSpPr txBox="1"/>
          <p:nvPr/>
        </p:nvSpPr>
        <p:spPr>
          <a:xfrm>
            <a:off x="3205894" y="3927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10.0.0.0/8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86F69E0-6412-48ED-A866-116D1AAFA49E}"/>
              </a:ext>
            </a:extLst>
          </p:cNvPr>
          <p:cNvSpPr txBox="1"/>
          <p:nvPr/>
        </p:nvSpPr>
        <p:spPr>
          <a:xfrm>
            <a:off x="3720315" y="154980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FADBA0-1FCE-43DD-90FF-BBB0AC1B1564}"/>
              </a:ext>
            </a:extLst>
          </p:cNvPr>
          <p:cNvSpPr txBox="1"/>
          <p:nvPr/>
        </p:nvSpPr>
        <p:spPr>
          <a:xfrm>
            <a:off x="4374565" y="253565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10.0.0.2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C53661B-4D85-4A55-9290-911B225D937C}"/>
              </a:ext>
            </a:extLst>
          </p:cNvPr>
          <p:cNvSpPr txBox="1"/>
          <p:nvPr/>
        </p:nvSpPr>
        <p:spPr>
          <a:xfrm>
            <a:off x="2073009" y="658600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DHCP</a:t>
            </a:r>
            <a:br>
              <a:rPr kumimoji="1" lang="en-US" altLang="ja-JP" dirty="0"/>
            </a:br>
            <a:r>
              <a:rPr kumimoji="1" lang="ja-JP" altLang="en-US" dirty="0"/>
              <a:t>サーバー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89380C40-C09F-4249-96A2-2DA76CF3E618}"/>
              </a:ext>
            </a:extLst>
          </p:cNvPr>
          <p:cNvCxnSpPr>
            <a:cxnSpLocks/>
            <a:stCxn id="1026" idx="1"/>
            <a:endCxn id="4" idx="2"/>
          </p:cNvCxnSpPr>
          <p:nvPr/>
        </p:nvCxnSpPr>
        <p:spPr>
          <a:xfrm rot="10800000">
            <a:off x="2618120" y="2051366"/>
            <a:ext cx="411867" cy="19469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853804-A109-47FA-B009-24E6F337E469}"/>
              </a:ext>
            </a:extLst>
          </p:cNvPr>
          <p:cNvSpPr txBox="1"/>
          <p:nvPr/>
        </p:nvSpPr>
        <p:spPr>
          <a:xfrm>
            <a:off x="2967666" y="418393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10.0.0.3</a:t>
            </a:r>
            <a:endParaRPr kumimoji="1" lang="ja-JP" altLang="en-US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F1BFB597-7044-431D-A022-416BE25796DA}"/>
              </a:ext>
            </a:extLst>
          </p:cNvPr>
          <p:cNvSpPr/>
          <p:nvPr/>
        </p:nvSpPr>
        <p:spPr>
          <a:xfrm>
            <a:off x="4167756" y="3333530"/>
            <a:ext cx="1943392" cy="611002"/>
          </a:xfrm>
          <a:prstGeom prst="wedgeRoundRectCallout">
            <a:avLst>
              <a:gd name="adj1" fmla="val -63854"/>
              <a:gd name="adj2" fmla="val 1113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IP</a:t>
            </a:r>
            <a:r>
              <a:rPr kumimoji="1" lang="ja-JP" altLang="en-US" sz="1200" dirty="0"/>
              <a:t>アドレスが設定され</a:t>
            </a:r>
            <a:endParaRPr kumimoji="1" lang="en-US" altLang="ja-JP" sz="1200" dirty="0"/>
          </a:p>
          <a:p>
            <a:r>
              <a:rPr kumimoji="1" lang="ja-JP" altLang="en-US" sz="1200" dirty="0"/>
              <a:t>ネットワークに参加する</a:t>
            </a:r>
          </a:p>
        </p:txBody>
      </p:sp>
    </p:spTree>
    <p:extLst>
      <p:ext uri="{BB962C8B-B14F-4D97-AF65-F5344CB8AC3E}">
        <p14:creationId xmlns:p14="http://schemas.microsoft.com/office/powerpoint/2010/main" val="345206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D6CB9EF-9FC0-4133-9945-951128E0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962025"/>
            <a:ext cx="44291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4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87</Words>
  <Application>Microsoft Office PowerPoint</Application>
  <PresentationFormat>画面に合わせる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39</cp:revision>
  <dcterms:created xsi:type="dcterms:W3CDTF">2018-04-25T08:37:49Z</dcterms:created>
  <dcterms:modified xsi:type="dcterms:W3CDTF">2018-05-14T01:08:10Z</dcterms:modified>
</cp:coreProperties>
</file>