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8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AE3F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0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76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8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33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16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17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11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2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2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7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23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B82B8-6238-4854-A21D-EB7BD9E12F8E}" type="datetimeFigureOut">
              <a:rPr kumimoji="1" lang="ja-JP" altLang="en-US" smtClean="0"/>
              <a:t>2018/5/8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2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43BAE21-378C-40F6-B25C-6AF97FF044C8}"/>
              </a:ext>
            </a:extLst>
          </p:cNvPr>
          <p:cNvSpPr/>
          <p:nvPr/>
        </p:nvSpPr>
        <p:spPr>
          <a:xfrm>
            <a:off x="1455938" y="355107"/>
            <a:ext cx="4012707" cy="20604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1527F620-0D96-4EBC-9255-C4B8A2C1C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888" y="968083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1CEE7FBB-21C6-41FD-9B72-5E9F12EFD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84" y="968083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58A64BC-7420-480B-A60F-85B459FE3C1E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695133" y="1296404"/>
            <a:ext cx="331519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983637-CA2D-465F-86D9-DB200C01DA27}"/>
              </a:ext>
            </a:extLst>
          </p:cNvPr>
          <p:cNvSpPr txBox="1"/>
          <p:nvPr/>
        </p:nvSpPr>
        <p:spPr>
          <a:xfrm>
            <a:off x="2130641" y="6835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7EB85B-00EE-496E-A3FC-97307349CDD9}"/>
              </a:ext>
            </a:extLst>
          </p:cNvPr>
          <p:cNvSpPr txBox="1"/>
          <p:nvPr/>
        </p:nvSpPr>
        <p:spPr>
          <a:xfrm>
            <a:off x="4537448" y="68358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7A2FFB0-D04D-4B87-B39E-6FB6E687B6F8}"/>
              </a:ext>
            </a:extLst>
          </p:cNvPr>
          <p:cNvSpPr txBox="1"/>
          <p:nvPr/>
        </p:nvSpPr>
        <p:spPr>
          <a:xfrm>
            <a:off x="2626898" y="413933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192.168.0.0/24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829C3E-5878-47AC-A5A8-67DFD8F05DA9}"/>
              </a:ext>
            </a:extLst>
          </p:cNvPr>
          <p:cNvSpPr txBox="1"/>
          <p:nvPr/>
        </p:nvSpPr>
        <p:spPr>
          <a:xfrm>
            <a:off x="1639038" y="1585949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192.168.0.1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EBF046D-E9C0-47C6-930D-86C8349D55DD}"/>
              </a:ext>
            </a:extLst>
          </p:cNvPr>
          <p:cNvSpPr txBox="1"/>
          <p:nvPr/>
        </p:nvSpPr>
        <p:spPr>
          <a:xfrm>
            <a:off x="4045326" y="158752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192.168.0.2</a:t>
            </a:r>
            <a:endParaRPr kumimoji="1" lang="ja-JP" altLang="en-US" dirty="0"/>
          </a:p>
        </p:txBody>
      </p:sp>
      <p:pic>
        <p:nvPicPr>
          <p:cNvPr id="12" name="Picture 2" descr="ããã®ã¤ã©ã¹ã">
            <a:extLst>
              <a:ext uri="{FF2B5EF4-FFF2-40B4-BE49-F238E27FC236}">
                <a16:creationId xmlns:a16="http://schemas.microsoft.com/office/drawing/2014/main" id="{70DD6607-EA3F-4A7C-9D9D-88AB271E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52" y="914897"/>
            <a:ext cx="818245" cy="76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C8F7098-1491-4A7F-898D-AEBD748FBA55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>
            <a:off x="3844897" y="1296404"/>
            <a:ext cx="44228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C3FFC2C-69AD-43FF-B1F4-003BCB217EBE}"/>
              </a:ext>
            </a:extLst>
          </p:cNvPr>
          <p:cNvSpPr/>
          <p:nvPr/>
        </p:nvSpPr>
        <p:spPr>
          <a:xfrm>
            <a:off x="1455938" y="2558282"/>
            <a:ext cx="4012707" cy="20604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8C60CC82-D42C-47C4-9632-1E71B305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888" y="3171258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3B62C330-3BB1-440C-8506-F3E1E0807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84" y="3171258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2E0AACF-3E74-4A52-9873-BC3B698C3994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>
            <a:off x="2695133" y="3499579"/>
            <a:ext cx="331519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651B088-FCEB-41F2-A5EF-41E293D713D9}"/>
              </a:ext>
            </a:extLst>
          </p:cNvPr>
          <p:cNvSpPr txBox="1"/>
          <p:nvPr/>
        </p:nvSpPr>
        <p:spPr>
          <a:xfrm>
            <a:off x="2130641" y="28867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A49D8B2-E8C0-4A27-A912-60B0EEDD8C6A}"/>
              </a:ext>
            </a:extLst>
          </p:cNvPr>
          <p:cNvSpPr txBox="1"/>
          <p:nvPr/>
        </p:nvSpPr>
        <p:spPr>
          <a:xfrm>
            <a:off x="4537448" y="28867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A89831B-CDE4-477E-82EA-14494EC21151}"/>
              </a:ext>
            </a:extLst>
          </p:cNvPr>
          <p:cNvSpPr txBox="1"/>
          <p:nvPr/>
        </p:nvSpPr>
        <p:spPr>
          <a:xfrm>
            <a:off x="2653415" y="4226156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192.168.2.0/24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AD943AC-DD1D-458D-9486-3BDF5100CB65}"/>
              </a:ext>
            </a:extLst>
          </p:cNvPr>
          <p:cNvSpPr txBox="1"/>
          <p:nvPr/>
        </p:nvSpPr>
        <p:spPr>
          <a:xfrm>
            <a:off x="1639038" y="378912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192.168.2.1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C64DA7A-27BA-4898-99C2-E70949DBDAF1}"/>
              </a:ext>
            </a:extLst>
          </p:cNvPr>
          <p:cNvSpPr txBox="1"/>
          <p:nvPr/>
        </p:nvSpPr>
        <p:spPr>
          <a:xfrm>
            <a:off x="4045326" y="3790696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192.168.2.2</a:t>
            </a:r>
            <a:endParaRPr kumimoji="1" lang="ja-JP" altLang="en-US" dirty="0"/>
          </a:p>
        </p:txBody>
      </p:sp>
      <p:pic>
        <p:nvPicPr>
          <p:cNvPr id="29" name="Picture 2" descr="ããã®ã¤ã©ã¹ã">
            <a:extLst>
              <a:ext uri="{FF2B5EF4-FFF2-40B4-BE49-F238E27FC236}">
                <a16:creationId xmlns:a16="http://schemas.microsoft.com/office/drawing/2014/main" id="{BDAE80E3-C9CC-4914-AE73-2AA80E8AD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52" y="3118072"/>
            <a:ext cx="818245" cy="76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73B7257-38A0-4DA5-839B-95F7C788A7FC}"/>
              </a:ext>
            </a:extLst>
          </p:cNvPr>
          <p:cNvCxnSpPr>
            <a:cxnSpLocks/>
            <a:stCxn id="29" idx="3"/>
            <a:endCxn id="22" idx="1"/>
          </p:cNvCxnSpPr>
          <p:nvPr/>
        </p:nvCxnSpPr>
        <p:spPr>
          <a:xfrm>
            <a:off x="3844897" y="3499579"/>
            <a:ext cx="44228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33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43BAE21-378C-40F6-B25C-6AF97FF044C8}"/>
              </a:ext>
            </a:extLst>
          </p:cNvPr>
          <p:cNvSpPr/>
          <p:nvPr/>
        </p:nvSpPr>
        <p:spPr>
          <a:xfrm>
            <a:off x="1455938" y="355107"/>
            <a:ext cx="4012707" cy="20604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1527F620-0D96-4EBC-9255-C4B8A2C1C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888" y="968083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1CEE7FBB-21C6-41FD-9B72-5E9F12EFD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84" y="968083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58A64BC-7420-480B-A60F-85B459FE3C1E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695133" y="1296404"/>
            <a:ext cx="331519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983637-CA2D-465F-86D9-DB200C01DA27}"/>
              </a:ext>
            </a:extLst>
          </p:cNvPr>
          <p:cNvSpPr txBox="1"/>
          <p:nvPr/>
        </p:nvSpPr>
        <p:spPr>
          <a:xfrm>
            <a:off x="2130641" y="6835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7EB85B-00EE-496E-A3FC-97307349CDD9}"/>
              </a:ext>
            </a:extLst>
          </p:cNvPr>
          <p:cNvSpPr txBox="1"/>
          <p:nvPr/>
        </p:nvSpPr>
        <p:spPr>
          <a:xfrm>
            <a:off x="4537448" y="68358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7A2FFB0-D04D-4B87-B39E-6FB6E687B6F8}"/>
              </a:ext>
            </a:extLst>
          </p:cNvPr>
          <p:cNvSpPr txBox="1"/>
          <p:nvPr/>
        </p:nvSpPr>
        <p:spPr>
          <a:xfrm>
            <a:off x="2626898" y="413933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192.168.0.0/24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829C3E-5878-47AC-A5A8-67DFD8F05DA9}"/>
              </a:ext>
            </a:extLst>
          </p:cNvPr>
          <p:cNvSpPr txBox="1"/>
          <p:nvPr/>
        </p:nvSpPr>
        <p:spPr>
          <a:xfrm>
            <a:off x="1639038" y="1585949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192.168.0.1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EBF046D-E9C0-47C6-930D-86C8349D55DD}"/>
              </a:ext>
            </a:extLst>
          </p:cNvPr>
          <p:cNvSpPr txBox="1"/>
          <p:nvPr/>
        </p:nvSpPr>
        <p:spPr>
          <a:xfrm>
            <a:off x="4045326" y="158752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192.168.0.2</a:t>
            </a:r>
            <a:endParaRPr kumimoji="1" lang="ja-JP" altLang="en-US" dirty="0"/>
          </a:p>
        </p:txBody>
      </p:sp>
      <p:pic>
        <p:nvPicPr>
          <p:cNvPr id="12" name="Picture 2" descr="ããã®ã¤ã©ã¹ã">
            <a:extLst>
              <a:ext uri="{FF2B5EF4-FFF2-40B4-BE49-F238E27FC236}">
                <a16:creationId xmlns:a16="http://schemas.microsoft.com/office/drawing/2014/main" id="{70DD6607-EA3F-4A7C-9D9D-88AB271E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52" y="914897"/>
            <a:ext cx="818245" cy="76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C8F7098-1491-4A7F-898D-AEBD748FBA55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>
            <a:off x="3844897" y="1296404"/>
            <a:ext cx="44228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C3FFC2C-69AD-43FF-B1F4-003BCB217EBE}"/>
              </a:ext>
            </a:extLst>
          </p:cNvPr>
          <p:cNvSpPr/>
          <p:nvPr/>
        </p:nvSpPr>
        <p:spPr>
          <a:xfrm>
            <a:off x="1455938" y="2558282"/>
            <a:ext cx="4012707" cy="20604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8C60CC82-D42C-47C4-9632-1E71B305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888" y="3171258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3B62C330-3BB1-440C-8506-F3E1E0807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84" y="3171258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2E0AACF-3E74-4A52-9873-BC3B698C3994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>
            <a:off x="2695133" y="3499579"/>
            <a:ext cx="331519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651B088-FCEB-41F2-A5EF-41E293D713D9}"/>
              </a:ext>
            </a:extLst>
          </p:cNvPr>
          <p:cNvSpPr txBox="1"/>
          <p:nvPr/>
        </p:nvSpPr>
        <p:spPr>
          <a:xfrm>
            <a:off x="2130641" y="28867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A49D8B2-E8C0-4A27-A912-60B0EEDD8C6A}"/>
              </a:ext>
            </a:extLst>
          </p:cNvPr>
          <p:cNvSpPr txBox="1"/>
          <p:nvPr/>
        </p:nvSpPr>
        <p:spPr>
          <a:xfrm>
            <a:off x="4537448" y="28867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A89831B-CDE4-477E-82EA-14494EC21151}"/>
              </a:ext>
            </a:extLst>
          </p:cNvPr>
          <p:cNvSpPr txBox="1"/>
          <p:nvPr/>
        </p:nvSpPr>
        <p:spPr>
          <a:xfrm>
            <a:off x="2653415" y="4226156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192.168.2.0/24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AD943AC-DD1D-458D-9486-3BDF5100CB65}"/>
              </a:ext>
            </a:extLst>
          </p:cNvPr>
          <p:cNvSpPr txBox="1"/>
          <p:nvPr/>
        </p:nvSpPr>
        <p:spPr>
          <a:xfrm>
            <a:off x="1639038" y="378912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192.168.2.1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C64DA7A-27BA-4898-99C2-E70949DBDAF1}"/>
              </a:ext>
            </a:extLst>
          </p:cNvPr>
          <p:cNvSpPr txBox="1"/>
          <p:nvPr/>
        </p:nvSpPr>
        <p:spPr>
          <a:xfrm>
            <a:off x="4045326" y="3790696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192.168.2.2</a:t>
            </a:r>
            <a:endParaRPr kumimoji="1" lang="ja-JP" altLang="en-US" dirty="0"/>
          </a:p>
        </p:txBody>
      </p:sp>
      <p:pic>
        <p:nvPicPr>
          <p:cNvPr id="29" name="Picture 2" descr="ããã®ã¤ã©ã¹ã">
            <a:extLst>
              <a:ext uri="{FF2B5EF4-FFF2-40B4-BE49-F238E27FC236}">
                <a16:creationId xmlns:a16="http://schemas.microsoft.com/office/drawing/2014/main" id="{BDAE80E3-C9CC-4914-AE73-2AA80E8AD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52" y="3118072"/>
            <a:ext cx="818245" cy="76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73B7257-38A0-4DA5-839B-95F7C788A7FC}"/>
              </a:ext>
            </a:extLst>
          </p:cNvPr>
          <p:cNvCxnSpPr>
            <a:cxnSpLocks/>
            <a:stCxn id="29" idx="3"/>
            <a:endCxn id="22" idx="1"/>
          </p:cNvCxnSpPr>
          <p:nvPr/>
        </p:nvCxnSpPr>
        <p:spPr>
          <a:xfrm>
            <a:off x="3844897" y="3499579"/>
            <a:ext cx="44228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67E05ACF-2FF2-4902-8606-107B9B1B2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51" y="2127293"/>
            <a:ext cx="818244" cy="81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0921FFB-E7D8-45D2-8330-459732321F46}"/>
              </a:ext>
            </a:extLst>
          </p:cNvPr>
          <p:cNvCxnSpPr>
            <a:cxnSpLocks/>
          </p:cNvCxnSpPr>
          <p:nvPr/>
        </p:nvCxnSpPr>
        <p:spPr>
          <a:xfrm flipV="1">
            <a:off x="3435773" y="1447845"/>
            <a:ext cx="0" cy="84259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9AA0A48-56BA-4BCA-B4ED-8CD71C1633DA}"/>
              </a:ext>
            </a:extLst>
          </p:cNvPr>
          <p:cNvCxnSpPr>
            <a:cxnSpLocks/>
          </p:cNvCxnSpPr>
          <p:nvPr/>
        </p:nvCxnSpPr>
        <p:spPr>
          <a:xfrm flipV="1">
            <a:off x="3435773" y="2771775"/>
            <a:ext cx="0" cy="53627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44F2A9A-E1C3-4191-8B39-9862BBD0C21D}"/>
              </a:ext>
            </a:extLst>
          </p:cNvPr>
          <p:cNvSpPr txBox="1"/>
          <p:nvPr/>
        </p:nvSpPr>
        <p:spPr>
          <a:xfrm>
            <a:off x="3427181" y="2001053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192.168.0.251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66CC561-5D09-4160-9AE3-298B41FD9565}"/>
              </a:ext>
            </a:extLst>
          </p:cNvPr>
          <p:cNvSpPr txBox="1"/>
          <p:nvPr/>
        </p:nvSpPr>
        <p:spPr>
          <a:xfrm>
            <a:off x="3427181" y="2684961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192.168.2.251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C06690C-95A4-4BC3-AEEF-7D534D72ED83}"/>
              </a:ext>
            </a:extLst>
          </p:cNvPr>
          <p:cNvSpPr txBox="1"/>
          <p:nvPr/>
        </p:nvSpPr>
        <p:spPr>
          <a:xfrm>
            <a:off x="3119912" y="197845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585D1E7-D676-4674-B638-DC2E729F92DE}"/>
              </a:ext>
            </a:extLst>
          </p:cNvPr>
          <p:cNvSpPr txBox="1"/>
          <p:nvPr/>
        </p:nvSpPr>
        <p:spPr>
          <a:xfrm>
            <a:off x="3119912" y="26928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447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43BAE21-378C-40F6-B25C-6AF97FF044C8}"/>
              </a:ext>
            </a:extLst>
          </p:cNvPr>
          <p:cNvSpPr/>
          <p:nvPr/>
        </p:nvSpPr>
        <p:spPr>
          <a:xfrm>
            <a:off x="1455938" y="355107"/>
            <a:ext cx="4012707" cy="20604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1527F620-0D96-4EBC-9255-C4B8A2C1C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888" y="968083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1CEE7FBB-21C6-41FD-9B72-5E9F12EFD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84" y="968083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58A64BC-7420-480B-A60F-85B459FE3C1E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695133" y="1296404"/>
            <a:ext cx="331519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983637-CA2D-465F-86D9-DB200C01DA27}"/>
              </a:ext>
            </a:extLst>
          </p:cNvPr>
          <p:cNvSpPr txBox="1"/>
          <p:nvPr/>
        </p:nvSpPr>
        <p:spPr>
          <a:xfrm>
            <a:off x="2130641" y="6835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7EB85B-00EE-496E-A3FC-97307349CDD9}"/>
              </a:ext>
            </a:extLst>
          </p:cNvPr>
          <p:cNvSpPr txBox="1"/>
          <p:nvPr/>
        </p:nvSpPr>
        <p:spPr>
          <a:xfrm>
            <a:off x="4537448" y="68358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7A2FFB0-D04D-4B87-B39E-6FB6E687B6F8}"/>
              </a:ext>
            </a:extLst>
          </p:cNvPr>
          <p:cNvSpPr txBox="1"/>
          <p:nvPr/>
        </p:nvSpPr>
        <p:spPr>
          <a:xfrm>
            <a:off x="2626898" y="413933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192.168.0.0/24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829C3E-5878-47AC-A5A8-67DFD8F05DA9}"/>
              </a:ext>
            </a:extLst>
          </p:cNvPr>
          <p:cNvSpPr txBox="1"/>
          <p:nvPr/>
        </p:nvSpPr>
        <p:spPr>
          <a:xfrm>
            <a:off x="1639038" y="1585949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192.168.0.1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EBF046D-E9C0-47C6-930D-86C8349D55DD}"/>
              </a:ext>
            </a:extLst>
          </p:cNvPr>
          <p:cNvSpPr txBox="1"/>
          <p:nvPr/>
        </p:nvSpPr>
        <p:spPr>
          <a:xfrm>
            <a:off x="4045326" y="158752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192.168.0.2</a:t>
            </a:r>
            <a:endParaRPr kumimoji="1" lang="ja-JP" altLang="en-US" dirty="0"/>
          </a:p>
        </p:txBody>
      </p:sp>
      <p:pic>
        <p:nvPicPr>
          <p:cNvPr id="12" name="Picture 2" descr="ããã®ã¤ã©ã¹ã">
            <a:extLst>
              <a:ext uri="{FF2B5EF4-FFF2-40B4-BE49-F238E27FC236}">
                <a16:creationId xmlns:a16="http://schemas.microsoft.com/office/drawing/2014/main" id="{70DD6607-EA3F-4A7C-9D9D-88AB271E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52" y="914897"/>
            <a:ext cx="818245" cy="76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C8F7098-1491-4A7F-898D-AEBD748FBA55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>
            <a:off x="3844897" y="1296404"/>
            <a:ext cx="44228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C3FFC2C-69AD-43FF-B1F4-003BCB217EBE}"/>
              </a:ext>
            </a:extLst>
          </p:cNvPr>
          <p:cNvSpPr/>
          <p:nvPr/>
        </p:nvSpPr>
        <p:spPr>
          <a:xfrm>
            <a:off x="1455938" y="2558282"/>
            <a:ext cx="4012707" cy="20604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8C60CC82-D42C-47C4-9632-1E71B305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888" y="3171258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3B62C330-3BB1-440C-8506-F3E1E0807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84" y="3171258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2E0AACF-3E74-4A52-9873-BC3B698C3994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>
            <a:off x="2695133" y="3499579"/>
            <a:ext cx="331519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651B088-FCEB-41F2-A5EF-41E293D713D9}"/>
              </a:ext>
            </a:extLst>
          </p:cNvPr>
          <p:cNvSpPr txBox="1"/>
          <p:nvPr/>
        </p:nvSpPr>
        <p:spPr>
          <a:xfrm>
            <a:off x="2130641" y="28867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A49D8B2-E8C0-4A27-A912-60B0EEDD8C6A}"/>
              </a:ext>
            </a:extLst>
          </p:cNvPr>
          <p:cNvSpPr txBox="1"/>
          <p:nvPr/>
        </p:nvSpPr>
        <p:spPr>
          <a:xfrm>
            <a:off x="4537448" y="28867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A89831B-CDE4-477E-82EA-14494EC21151}"/>
              </a:ext>
            </a:extLst>
          </p:cNvPr>
          <p:cNvSpPr txBox="1"/>
          <p:nvPr/>
        </p:nvSpPr>
        <p:spPr>
          <a:xfrm>
            <a:off x="2653415" y="4226156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192.168.2.0/24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AD943AC-DD1D-458D-9486-3BDF5100CB65}"/>
              </a:ext>
            </a:extLst>
          </p:cNvPr>
          <p:cNvSpPr txBox="1"/>
          <p:nvPr/>
        </p:nvSpPr>
        <p:spPr>
          <a:xfrm>
            <a:off x="1639038" y="378912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192.168.2.1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C64DA7A-27BA-4898-99C2-E70949DBDAF1}"/>
              </a:ext>
            </a:extLst>
          </p:cNvPr>
          <p:cNvSpPr txBox="1"/>
          <p:nvPr/>
        </p:nvSpPr>
        <p:spPr>
          <a:xfrm>
            <a:off x="4045326" y="3790696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192.168.2.2</a:t>
            </a:r>
            <a:endParaRPr kumimoji="1" lang="ja-JP" altLang="en-US" dirty="0"/>
          </a:p>
        </p:txBody>
      </p:sp>
      <p:pic>
        <p:nvPicPr>
          <p:cNvPr id="29" name="Picture 2" descr="ããã®ã¤ã©ã¹ã">
            <a:extLst>
              <a:ext uri="{FF2B5EF4-FFF2-40B4-BE49-F238E27FC236}">
                <a16:creationId xmlns:a16="http://schemas.microsoft.com/office/drawing/2014/main" id="{BDAE80E3-C9CC-4914-AE73-2AA80E8AD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52" y="3118072"/>
            <a:ext cx="818245" cy="76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73B7257-38A0-4DA5-839B-95F7C788A7FC}"/>
              </a:ext>
            </a:extLst>
          </p:cNvPr>
          <p:cNvCxnSpPr>
            <a:cxnSpLocks/>
            <a:stCxn id="29" idx="3"/>
            <a:endCxn id="22" idx="1"/>
          </p:cNvCxnSpPr>
          <p:nvPr/>
        </p:nvCxnSpPr>
        <p:spPr>
          <a:xfrm>
            <a:off x="3844897" y="3499579"/>
            <a:ext cx="44228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67E05ACF-2FF2-4902-8606-107B9B1B2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51" y="2127293"/>
            <a:ext cx="818244" cy="81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0921FFB-E7D8-45D2-8330-459732321F46}"/>
              </a:ext>
            </a:extLst>
          </p:cNvPr>
          <p:cNvCxnSpPr>
            <a:cxnSpLocks/>
          </p:cNvCxnSpPr>
          <p:nvPr/>
        </p:nvCxnSpPr>
        <p:spPr>
          <a:xfrm flipV="1">
            <a:off x="3435773" y="1447845"/>
            <a:ext cx="0" cy="84259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9AA0A48-56BA-4BCA-B4ED-8CD71C1633DA}"/>
              </a:ext>
            </a:extLst>
          </p:cNvPr>
          <p:cNvCxnSpPr>
            <a:cxnSpLocks/>
          </p:cNvCxnSpPr>
          <p:nvPr/>
        </p:nvCxnSpPr>
        <p:spPr>
          <a:xfrm flipV="1">
            <a:off x="3435773" y="2771775"/>
            <a:ext cx="0" cy="53627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44F2A9A-E1C3-4191-8B39-9862BBD0C21D}"/>
              </a:ext>
            </a:extLst>
          </p:cNvPr>
          <p:cNvSpPr txBox="1"/>
          <p:nvPr/>
        </p:nvSpPr>
        <p:spPr>
          <a:xfrm>
            <a:off x="3427181" y="2001053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192.168.0.251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66CC561-5D09-4160-9AE3-298B41FD9565}"/>
              </a:ext>
            </a:extLst>
          </p:cNvPr>
          <p:cNvSpPr txBox="1"/>
          <p:nvPr/>
        </p:nvSpPr>
        <p:spPr>
          <a:xfrm>
            <a:off x="3427181" y="2684961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192.168.2.251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C06690C-95A4-4BC3-AEEF-7D534D72ED83}"/>
              </a:ext>
            </a:extLst>
          </p:cNvPr>
          <p:cNvSpPr txBox="1"/>
          <p:nvPr/>
        </p:nvSpPr>
        <p:spPr>
          <a:xfrm>
            <a:off x="3119912" y="197845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585D1E7-D676-4674-B638-DC2E729F92DE}"/>
              </a:ext>
            </a:extLst>
          </p:cNvPr>
          <p:cNvSpPr txBox="1"/>
          <p:nvPr/>
        </p:nvSpPr>
        <p:spPr>
          <a:xfrm>
            <a:off x="3119912" y="26928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E3AC48D1-0D26-4C0B-A12B-CE9C2B1F1E52}"/>
              </a:ext>
            </a:extLst>
          </p:cNvPr>
          <p:cNvSpPr/>
          <p:nvPr/>
        </p:nvSpPr>
        <p:spPr>
          <a:xfrm>
            <a:off x="5468643" y="4312100"/>
            <a:ext cx="1150593" cy="566776"/>
          </a:xfrm>
          <a:prstGeom prst="wedgeRoundRectCallout">
            <a:avLst>
              <a:gd name="adj1" fmla="val -65906"/>
              <a:gd name="adj2" fmla="val -10056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DGW:</a:t>
            </a:r>
          </a:p>
          <a:p>
            <a:r>
              <a:rPr kumimoji="1" lang="en-US" altLang="ja-JP" sz="1200" dirty="0"/>
              <a:t>192.168.2.251</a:t>
            </a:r>
            <a:endParaRPr kumimoji="1" lang="ja-JP" altLang="en-US" sz="12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1E8A31C7-C4AB-4F47-AF91-AD2A75EA4F81}"/>
              </a:ext>
            </a:extLst>
          </p:cNvPr>
          <p:cNvSpPr/>
          <p:nvPr/>
        </p:nvSpPr>
        <p:spPr>
          <a:xfrm>
            <a:off x="583844" y="4312100"/>
            <a:ext cx="1150593" cy="566776"/>
          </a:xfrm>
          <a:prstGeom prst="wedgeRoundRectCallout">
            <a:avLst>
              <a:gd name="adj1" fmla="val 46680"/>
              <a:gd name="adj2" fmla="val -9215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DGW:</a:t>
            </a:r>
          </a:p>
          <a:p>
            <a:r>
              <a:rPr kumimoji="1" lang="en-US" altLang="ja-JP" sz="1200" dirty="0"/>
              <a:t>192.168.2.251</a:t>
            </a:r>
            <a:endParaRPr kumimoji="1" lang="ja-JP" altLang="en-US" sz="1200" dirty="0"/>
          </a:p>
        </p:txBody>
      </p:sp>
      <p:sp>
        <p:nvSpPr>
          <p:cNvPr id="40" name="吹き出し: 角を丸めた四角形 39">
            <a:extLst>
              <a:ext uri="{FF2B5EF4-FFF2-40B4-BE49-F238E27FC236}">
                <a16:creationId xmlns:a16="http://schemas.microsoft.com/office/drawing/2014/main" id="{FF1E3C24-5C77-463C-8ABE-27F3E11DBCDB}"/>
              </a:ext>
            </a:extLst>
          </p:cNvPr>
          <p:cNvSpPr/>
          <p:nvPr/>
        </p:nvSpPr>
        <p:spPr>
          <a:xfrm>
            <a:off x="583844" y="769525"/>
            <a:ext cx="1150593" cy="566776"/>
          </a:xfrm>
          <a:prstGeom prst="wedgeRoundRectCallout">
            <a:avLst>
              <a:gd name="adj1" fmla="val 65720"/>
              <a:gd name="adj2" fmla="val 10278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DGW:</a:t>
            </a:r>
          </a:p>
          <a:p>
            <a:r>
              <a:rPr kumimoji="1" lang="en-US" altLang="ja-JP" sz="1200" dirty="0"/>
              <a:t>192.168.0.251</a:t>
            </a:r>
            <a:endParaRPr kumimoji="1" lang="ja-JP" altLang="en-US" sz="12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64F003A5-E8C3-403B-BD35-1C77987F79A1}"/>
              </a:ext>
            </a:extLst>
          </p:cNvPr>
          <p:cNvSpPr/>
          <p:nvPr/>
        </p:nvSpPr>
        <p:spPr>
          <a:xfrm>
            <a:off x="5336986" y="769525"/>
            <a:ext cx="1150593" cy="566776"/>
          </a:xfrm>
          <a:prstGeom prst="wedgeRoundRectCallout">
            <a:avLst>
              <a:gd name="adj1" fmla="val -60110"/>
              <a:gd name="adj2" fmla="val 10614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DGW:</a:t>
            </a:r>
          </a:p>
          <a:p>
            <a:r>
              <a:rPr kumimoji="1" lang="en-US" altLang="ja-JP" sz="1200" dirty="0"/>
              <a:t>192.168.0.251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4706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43BAE21-378C-40F6-B25C-6AF97FF044C8}"/>
              </a:ext>
            </a:extLst>
          </p:cNvPr>
          <p:cNvSpPr/>
          <p:nvPr/>
        </p:nvSpPr>
        <p:spPr>
          <a:xfrm>
            <a:off x="1455938" y="355107"/>
            <a:ext cx="4012707" cy="20604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1527F620-0D96-4EBC-9255-C4B8A2C1C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888" y="968083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1CEE7FBB-21C6-41FD-9B72-5E9F12EFD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84" y="968083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58A64BC-7420-480B-A60F-85B459FE3C1E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695133" y="1296404"/>
            <a:ext cx="331519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983637-CA2D-465F-86D9-DB200C01DA27}"/>
              </a:ext>
            </a:extLst>
          </p:cNvPr>
          <p:cNvSpPr txBox="1"/>
          <p:nvPr/>
        </p:nvSpPr>
        <p:spPr>
          <a:xfrm>
            <a:off x="2130641" y="6835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7EB85B-00EE-496E-A3FC-97307349CDD9}"/>
              </a:ext>
            </a:extLst>
          </p:cNvPr>
          <p:cNvSpPr txBox="1"/>
          <p:nvPr/>
        </p:nvSpPr>
        <p:spPr>
          <a:xfrm>
            <a:off x="4537448" y="68358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7A2FFB0-D04D-4B87-B39E-6FB6E687B6F8}"/>
              </a:ext>
            </a:extLst>
          </p:cNvPr>
          <p:cNvSpPr txBox="1"/>
          <p:nvPr/>
        </p:nvSpPr>
        <p:spPr>
          <a:xfrm>
            <a:off x="2626898" y="413933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192.168.0.0/24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829C3E-5878-47AC-A5A8-67DFD8F05DA9}"/>
              </a:ext>
            </a:extLst>
          </p:cNvPr>
          <p:cNvSpPr txBox="1"/>
          <p:nvPr/>
        </p:nvSpPr>
        <p:spPr>
          <a:xfrm>
            <a:off x="1639038" y="1585949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192.168.0.1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EBF046D-E9C0-47C6-930D-86C8349D55DD}"/>
              </a:ext>
            </a:extLst>
          </p:cNvPr>
          <p:cNvSpPr txBox="1"/>
          <p:nvPr/>
        </p:nvSpPr>
        <p:spPr>
          <a:xfrm>
            <a:off x="4045326" y="158752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192.168.0.2</a:t>
            </a:r>
            <a:endParaRPr kumimoji="1" lang="ja-JP" altLang="en-US" dirty="0"/>
          </a:p>
        </p:txBody>
      </p:sp>
      <p:pic>
        <p:nvPicPr>
          <p:cNvPr id="12" name="Picture 2" descr="ããã®ã¤ã©ã¹ã">
            <a:extLst>
              <a:ext uri="{FF2B5EF4-FFF2-40B4-BE49-F238E27FC236}">
                <a16:creationId xmlns:a16="http://schemas.microsoft.com/office/drawing/2014/main" id="{70DD6607-EA3F-4A7C-9D9D-88AB271E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52" y="914897"/>
            <a:ext cx="818245" cy="76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C8F7098-1491-4A7F-898D-AEBD748FBA55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>
            <a:off x="3844897" y="1296404"/>
            <a:ext cx="44228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C3FFC2C-69AD-43FF-B1F4-003BCB217EBE}"/>
              </a:ext>
            </a:extLst>
          </p:cNvPr>
          <p:cNvSpPr/>
          <p:nvPr/>
        </p:nvSpPr>
        <p:spPr>
          <a:xfrm>
            <a:off x="1455938" y="2558282"/>
            <a:ext cx="4012707" cy="20604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8C60CC82-D42C-47C4-9632-1E71B305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888" y="3171258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3B62C330-3BB1-440C-8506-F3E1E0807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84" y="3171258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2E0AACF-3E74-4A52-9873-BC3B698C3994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>
            <a:off x="2695133" y="3499579"/>
            <a:ext cx="331519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651B088-FCEB-41F2-A5EF-41E293D713D9}"/>
              </a:ext>
            </a:extLst>
          </p:cNvPr>
          <p:cNvSpPr txBox="1"/>
          <p:nvPr/>
        </p:nvSpPr>
        <p:spPr>
          <a:xfrm>
            <a:off x="2130641" y="28867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A49D8B2-E8C0-4A27-A912-60B0EEDD8C6A}"/>
              </a:ext>
            </a:extLst>
          </p:cNvPr>
          <p:cNvSpPr txBox="1"/>
          <p:nvPr/>
        </p:nvSpPr>
        <p:spPr>
          <a:xfrm>
            <a:off x="4537448" y="28867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A89831B-CDE4-477E-82EA-14494EC21151}"/>
              </a:ext>
            </a:extLst>
          </p:cNvPr>
          <p:cNvSpPr txBox="1"/>
          <p:nvPr/>
        </p:nvSpPr>
        <p:spPr>
          <a:xfrm>
            <a:off x="2653415" y="4226156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192.168.2.0/24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AD943AC-DD1D-458D-9486-3BDF5100CB65}"/>
              </a:ext>
            </a:extLst>
          </p:cNvPr>
          <p:cNvSpPr txBox="1"/>
          <p:nvPr/>
        </p:nvSpPr>
        <p:spPr>
          <a:xfrm>
            <a:off x="1639038" y="378912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192.168.2.1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C64DA7A-27BA-4898-99C2-E70949DBDAF1}"/>
              </a:ext>
            </a:extLst>
          </p:cNvPr>
          <p:cNvSpPr txBox="1"/>
          <p:nvPr/>
        </p:nvSpPr>
        <p:spPr>
          <a:xfrm>
            <a:off x="4045326" y="3790696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192.168.2.2</a:t>
            </a:r>
            <a:endParaRPr kumimoji="1" lang="ja-JP" altLang="en-US" dirty="0"/>
          </a:p>
        </p:txBody>
      </p:sp>
      <p:pic>
        <p:nvPicPr>
          <p:cNvPr id="29" name="Picture 2" descr="ããã®ã¤ã©ã¹ã">
            <a:extLst>
              <a:ext uri="{FF2B5EF4-FFF2-40B4-BE49-F238E27FC236}">
                <a16:creationId xmlns:a16="http://schemas.microsoft.com/office/drawing/2014/main" id="{BDAE80E3-C9CC-4914-AE73-2AA80E8AD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52" y="3118072"/>
            <a:ext cx="818245" cy="76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73B7257-38A0-4DA5-839B-95F7C788A7FC}"/>
              </a:ext>
            </a:extLst>
          </p:cNvPr>
          <p:cNvCxnSpPr>
            <a:cxnSpLocks/>
            <a:stCxn id="29" idx="3"/>
            <a:endCxn id="22" idx="1"/>
          </p:cNvCxnSpPr>
          <p:nvPr/>
        </p:nvCxnSpPr>
        <p:spPr>
          <a:xfrm>
            <a:off x="3844897" y="3499579"/>
            <a:ext cx="44228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67E05ACF-2FF2-4902-8606-107B9B1B2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51" y="2127293"/>
            <a:ext cx="818244" cy="81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0921FFB-E7D8-45D2-8330-459732321F46}"/>
              </a:ext>
            </a:extLst>
          </p:cNvPr>
          <p:cNvCxnSpPr>
            <a:cxnSpLocks/>
          </p:cNvCxnSpPr>
          <p:nvPr/>
        </p:nvCxnSpPr>
        <p:spPr>
          <a:xfrm flipV="1">
            <a:off x="3435773" y="1447845"/>
            <a:ext cx="0" cy="84259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9AA0A48-56BA-4BCA-B4ED-8CD71C1633DA}"/>
              </a:ext>
            </a:extLst>
          </p:cNvPr>
          <p:cNvCxnSpPr>
            <a:cxnSpLocks/>
          </p:cNvCxnSpPr>
          <p:nvPr/>
        </p:nvCxnSpPr>
        <p:spPr>
          <a:xfrm flipV="1">
            <a:off x="3435773" y="2771775"/>
            <a:ext cx="0" cy="53627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44F2A9A-E1C3-4191-8B39-9862BBD0C21D}"/>
              </a:ext>
            </a:extLst>
          </p:cNvPr>
          <p:cNvSpPr txBox="1"/>
          <p:nvPr/>
        </p:nvSpPr>
        <p:spPr>
          <a:xfrm>
            <a:off x="3427181" y="2001053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192.168.0.251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66CC561-5D09-4160-9AE3-298B41FD9565}"/>
              </a:ext>
            </a:extLst>
          </p:cNvPr>
          <p:cNvSpPr txBox="1"/>
          <p:nvPr/>
        </p:nvSpPr>
        <p:spPr>
          <a:xfrm>
            <a:off x="3427181" y="2684961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192.168.2.251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C06690C-95A4-4BC3-AEEF-7D534D72ED83}"/>
              </a:ext>
            </a:extLst>
          </p:cNvPr>
          <p:cNvSpPr txBox="1"/>
          <p:nvPr/>
        </p:nvSpPr>
        <p:spPr>
          <a:xfrm>
            <a:off x="3119912" y="197845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585D1E7-D676-4674-B638-DC2E729F92DE}"/>
              </a:ext>
            </a:extLst>
          </p:cNvPr>
          <p:cNvSpPr txBox="1"/>
          <p:nvPr/>
        </p:nvSpPr>
        <p:spPr>
          <a:xfrm>
            <a:off x="3119912" y="26928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CBEB984-1A80-4C6F-A8CC-D0AD6156D3DD}"/>
              </a:ext>
            </a:extLst>
          </p:cNvPr>
          <p:cNvSpPr/>
          <p:nvPr/>
        </p:nvSpPr>
        <p:spPr>
          <a:xfrm flipH="1">
            <a:off x="3345807" y="1836786"/>
            <a:ext cx="179932" cy="192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吹き出し: 四角形 39">
            <a:extLst>
              <a:ext uri="{FF2B5EF4-FFF2-40B4-BE49-F238E27FC236}">
                <a16:creationId xmlns:a16="http://schemas.microsoft.com/office/drawing/2014/main" id="{0BFD85F3-C7AF-46B2-8AC8-62DEA9E7CC60}"/>
              </a:ext>
            </a:extLst>
          </p:cNvPr>
          <p:cNvSpPr/>
          <p:nvPr/>
        </p:nvSpPr>
        <p:spPr>
          <a:xfrm>
            <a:off x="609601" y="2036214"/>
            <a:ext cx="2029036" cy="674725"/>
          </a:xfrm>
          <a:prstGeom prst="wedgeRectCallout">
            <a:avLst>
              <a:gd name="adj1" fmla="val 80473"/>
              <a:gd name="adj2" fmla="val -682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A7D005B-6FAE-4478-8353-3B17A4E10927}"/>
              </a:ext>
            </a:extLst>
          </p:cNvPr>
          <p:cNvSpPr/>
          <p:nvPr/>
        </p:nvSpPr>
        <p:spPr>
          <a:xfrm>
            <a:off x="732745" y="2162490"/>
            <a:ext cx="985661" cy="38580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chemeClr val="tx1"/>
                </a:solidFill>
              </a:rPr>
              <a:t>192.168.0.1</a:t>
            </a:r>
          </a:p>
          <a:p>
            <a:r>
              <a:rPr kumimoji="1" lang="ja-JP" altLang="en-US" sz="1000" dirty="0">
                <a:solidFill>
                  <a:schemeClr val="tx1"/>
                </a:solidFill>
              </a:rPr>
              <a:t>→</a:t>
            </a:r>
            <a:r>
              <a:rPr kumimoji="1" lang="en-US" altLang="ja-JP" sz="1000" dirty="0">
                <a:solidFill>
                  <a:schemeClr val="tx1"/>
                </a:solidFill>
              </a:rPr>
              <a:t>192.168.2.2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6B9B256-5627-43C5-825B-21C6A35252BB}"/>
              </a:ext>
            </a:extLst>
          </p:cNvPr>
          <p:cNvSpPr/>
          <p:nvPr/>
        </p:nvSpPr>
        <p:spPr>
          <a:xfrm>
            <a:off x="1718405" y="2162490"/>
            <a:ext cx="702285" cy="385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データ</a:t>
            </a:r>
          </a:p>
        </p:txBody>
      </p:sp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EF4DA84F-5F31-42E0-9591-B51750BB362F}"/>
              </a:ext>
            </a:extLst>
          </p:cNvPr>
          <p:cNvSpPr/>
          <p:nvPr/>
        </p:nvSpPr>
        <p:spPr>
          <a:xfrm>
            <a:off x="119650" y="958029"/>
            <a:ext cx="1485113" cy="774529"/>
          </a:xfrm>
          <a:prstGeom prst="wedgeRoundRectCallout">
            <a:avLst>
              <a:gd name="adj1" fmla="val 42415"/>
              <a:gd name="adj2" fmla="val 9843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送信元と宛先の</a:t>
            </a:r>
            <a:br>
              <a:rPr kumimoji="1" lang="en-US" altLang="ja-JP" sz="1200" dirty="0"/>
            </a:br>
            <a:r>
              <a:rPr kumimoji="1" lang="en-US" altLang="ja-JP" sz="1200" dirty="0"/>
              <a:t>IP</a:t>
            </a:r>
            <a:r>
              <a:rPr kumimoji="1" lang="ja-JP" altLang="en-US" sz="1200" dirty="0"/>
              <a:t>アドレスを付けて</a:t>
            </a:r>
            <a:endParaRPr kumimoji="1" lang="en-US" altLang="ja-JP" sz="1200" dirty="0"/>
          </a:p>
          <a:p>
            <a:r>
              <a:rPr kumimoji="1" lang="ja-JP" altLang="en-US" sz="1200" dirty="0"/>
              <a:t>デフォルトゲートウェイに送る</a:t>
            </a:r>
          </a:p>
        </p:txBody>
      </p:sp>
      <p:sp>
        <p:nvSpPr>
          <p:cNvPr id="5" name="矢印: 上向き折線 4">
            <a:extLst>
              <a:ext uri="{FF2B5EF4-FFF2-40B4-BE49-F238E27FC236}">
                <a16:creationId xmlns:a16="http://schemas.microsoft.com/office/drawing/2014/main" id="{F8AFEFEA-2035-4AB3-B915-295954E4F400}"/>
              </a:ext>
            </a:extLst>
          </p:cNvPr>
          <p:cNvSpPr/>
          <p:nvPr/>
        </p:nvSpPr>
        <p:spPr>
          <a:xfrm flipV="1">
            <a:off x="2754529" y="1242880"/>
            <a:ext cx="818243" cy="541135"/>
          </a:xfrm>
          <a:prstGeom prst="bentUpArrow">
            <a:avLst>
              <a:gd name="adj1" fmla="val 19719"/>
              <a:gd name="adj2" fmla="val 25000"/>
              <a:gd name="adj3" fmla="val 3028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92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43BAE21-378C-40F6-B25C-6AF97FF044C8}"/>
              </a:ext>
            </a:extLst>
          </p:cNvPr>
          <p:cNvSpPr/>
          <p:nvPr/>
        </p:nvSpPr>
        <p:spPr>
          <a:xfrm>
            <a:off x="1455938" y="355107"/>
            <a:ext cx="4012707" cy="20604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1527F620-0D96-4EBC-9255-C4B8A2C1C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888" y="968083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1CEE7FBB-21C6-41FD-9B72-5E9F12EFD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84" y="968083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58A64BC-7420-480B-A60F-85B459FE3C1E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695133" y="1296404"/>
            <a:ext cx="331519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983637-CA2D-465F-86D9-DB200C01DA27}"/>
              </a:ext>
            </a:extLst>
          </p:cNvPr>
          <p:cNvSpPr txBox="1"/>
          <p:nvPr/>
        </p:nvSpPr>
        <p:spPr>
          <a:xfrm>
            <a:off x="2130641" y="6835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7EB85B-00EE-496E-A3FC-97307349CDD9}"/>
              </a:ext>
            </a:extLst>
          </p:cNvPr>
          <p:cNvSpPr txBox="1"/>
          <p:nvPr/>
        </p:nvSpPr>
        <p:spPr>
          <a:xfrm>
            <a:off x="4537448" y="68358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7A2FFB0-D04D-4B87-B39E-6FB6E687B6F8}"/>
              </a:ext>
            </a:extLst>
          </p:cNvPr>
          <p:cNvSpPr txBox="1"/>
          <p:nvPr/>
        </p:nvSpPr>
        <p:spPr>
          <a:xfrm>
            <a:off x="2626898" y="413933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192.168.0.0/24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829C3E-5878-47AC-A5A8-67DFD8F05DA9}"/>
              </a:ext>
            </a:extLst>
          </p:cNvPr>
          <p:cNvSpPr txBox="1"/>
          <p:nvPr/>
        </p:nvSpPr>
        <p:spPr>
          <a:xfrm>
            <a:off x="1639038" y="1585949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192.168.0.1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EBF046D-E9C0-47C6-930D-86C8349D55DD}"/>
              </a:ext>
            </a:extLst>
          </p:cNvPr>
          <p:cNvSpPr txBox="1"/>
          <p:nvPr/>
        </p:nvSpPr>
        <p:spPr>
          <a:xfrm>
            <a:off x="4045326" y="158752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192.168.0.2</a:t>
            </a:r>
            <a:endParaRPr kumimoji="1" lang="ja-JP" altLang="en-US" dirty="0"/>
          </a:p>
        </p:txBody>
      </p:sp>
      <p:pic>
        <p:nvPicPr>
          <p:cNvPr id="12" name="Picture 2" descr="ããã®ã¤ã©ã¹ã">
            <a:extLst>
              <a:ext uri="{FF2B5EF4-FFF2-40B4-BE49-F238E27FC236}">
                <a16:creationId xmlns:a16="http://schemas.microsoft.com/office/drawing/2014/main" id="{70DD6607-EA3F-4A7C-9D9D-88AB271E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52" y="914897"/>
            <a:ext cx="818245" cy="76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C8F7098-1491-4A7F-898D-AEBD748FBA55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>
            <a:off x="3844897" y="1296404"/>
            <a:ext cx="44228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C3FFC2C-69AD-43FF-B1F4-003BCB217EBE}"/>
              </a:ext>
            </a:extLst>
          </p:cNvPr>
          <p:cNvSpPr/>
          <p:nvPr/>
        </p:nvSpPr>
        <p:spPr>
          <a:xfrm>
            <a:off x="1455938" y="2558282"/>
            <a:ext cx="4012707" cy="20604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8C60CC82-D42C-47C4-9632-1E71B305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888" y="3171258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3B62C330-3BB1-440C-8506-F3E1E0807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84" y="3171258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2E0AACF-3E74-4A52-9873-BC3B698C3994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>
            <a:off x="2695133" y="3499579"/>
            <a:ext cx="331519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651B088-FCEB-41F2-A5EF-41E293D713D9}"/>
              </a:ext>
            </a:extLst>
          </p:cNvPr>
          <p:cNvSpPr txBox="1"/>
          <p:nvPr/>
        </p:nvSpPr>
        <p:spPr>
          <a:xfrm>
            <a:off x="2130641" y="28867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A49D8B2-E8C0-4A27-A912-60B0EEDD8C6A}"/>
              </a:ext>
            </a:extLst>
          </p:cNvPr>
          <p:cNvSpPr txBox="1"/>
          <p:nvPr/>
        </p:nvSpPr>
        <p:spPr>
          <a:xfrm>
            <a:off x="4537448" y="28867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A89831B-CDE4-477E-82EA-14494EC21151}"/>
              </a:ext>
            </a:extLst>
          </p:cNvPr>
          <p:cNvSpPr txBox="1"/>
          <p:nvPr/>
        </p:nvSpPr>
        <p:spPr>
          <a:xfrm>
            <a:off x="2653415" y="4226156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192.168.2.0/24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AD943AC-DD1D-458D-9486-3BDF5100CB65}"/>
              </a:ext>
            </a:extLst>
          </p:cNvPr>
          <p:cNvSpPr txBox="1"/>
          <p:nvPr/>
        </p:nvSpPr>
        <p:spPr>
          <a:xfrm>
            <a:off x="1639038" y="378912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192.168.2.1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C64DA7A-27BA-4898-99C2-E70949DBDAF1}"/>
              </a:ext>
            </a:extLst>
          </p:cNvPr>
          <p:cNvSpPr txBox="1"/>
          <p:nvPr/>
        </p:nvSpPr>
        <p:spPr>
          <a:xfrm>
            <a:off x="4045326" y="3790696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192.168.2.2</a:t>
            </a:r>
            <a:endParaRPr kumimoji="1" lang="ja-JP" altLang="en-US" dirty="0"/>
          </a:p>
        </p:txBody>
      </p:sp>
      <p:pic>
        <p:nvPicPr>
          <p:cNvPr id="29" name="Picture 2" descr="ããã®ã¤ã©ã¹ã">
            <a:extLst>
              <a:ext uri="{FF2B5EF4-FFF2-40B4-BE49-F238E27FC236}">
                <a16:creationId xmlns:a16="http://schemas.microsoft.com/office/drawing/2014/main" id="{BDAE80E3-C9CC-4914-AE73-2AA80E8AD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52" y="3118072"/>
            <a:ext cx="818245" cy="76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73B7257-38A0-4DA5-839B-95F7C788A7FC}"/>
              </a:ext>
            </a:extLst>
          </p:cNvPr>
          <p:cNvCxnSpPr>
            <a:cxnSpLocks/>
            <a:stCxn id="29" idx="3"/>
            <a:endCxn id="22" idx="1"/>
          </p:cNvCxnSpPr>
          <p:nvPr/>
        </p:nvCxnSpPr>
        <p:spPr>
          <a:xfrm>
            <a:off x="3844897" y="3499579"/>
            <a:ext cx="44228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67E05ACF-2FF2-4902-8606-107B9B1B2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51" y="2127293"/>
            <a:ext cx="818244" cy="81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0921FFB-E7D8-45D2-8330-459732321F46}"/>
              </a:ext>
            </a:extLst>
          </p:cNvPr>
          <p:cNvCxnSpPr>
            <a:cxnSpLocks/>
          </p:cNvCxnSpPr>
          <p:nvPr/>
        </p:nvCxnSpPr>
        <p:spPr>
          <a:xfrm flipV="1">
            <a:off x="3435773" y="1447845"/>
            <a:ext cx="0" cy="84259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9AA0A48-56BA-4BCA-B4ED-8CD71C1633DA}"/>
              </a:ext>
            </a:extLst>
          </p:cNvPr>
          <p:cNvCxnSpPr>
            <a:cxnSpLocks/>
          </p:cNvCxnSpPr>
          <p:nvPr/>
        </p:nvCxnSpPr>
        <p:spPr>
          <a:xfrm flipV="1">
            <a:off x="3435773" y="2771775"/>
            <a:ext cx="0" cy="53627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44F2A9A-E1C3-4191-8B39-9862BBD0C21D}"/>
              </a:ext>
            </a:extLst>
          </p:cNvPr>
          <p:cNvSpPr txBox="1"/>
          <p:nvPr/>
        </p:nvSpPr>
        <p:spPr>
          <a:xfrm>
            <a:off x="3427181" y="2001053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192.168.0.251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66CC561-5D09-4160-9AE3-298B41FD9565}"/>
              </a:ext>
            </a:extLst>
          </p:cNvPr>
          <p:cNvSpPr txBox="1"/>
          <p:nvPr/>
        </p:nvSpPr>
        <p:spPr>
          <a:xfrm>
            <a:off x="3427181" y="2684961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192.168.2.251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C06690C-95A4-4BC3-AEEF-7D534D72ED83}"/>
              </a:ext>
            </a:extLst>
          </p:cNvPr>
          <p:cNvSpPr txBox="1"/>
          <p:nvPr/>
        </p:nvSpPr>
        <p:spPr>
          <a:xfrm>
            <a:off x="3119912" y="197845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585D1E7-D676-4674-B638-DC2E729F92DE}"/>
              </a:ext>
            </a:extLst>
          </p:cNvPr>
          <p:cNvSpPr txBox="1"/>
          <p:nvPr/>
        </p:nvSpPr>
        <p:spPr>
          <a:xfrm>
            <a:off x="3119912" y="26928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CBEB984-1A80-4C6F-A8CC-D0AD6156D3DD}"/>
              </a:ext>
            </a:extLst>
          </p:cNvPr>
          <p:cNvSpPr/>
          <p:nvPr/>
        </p:nvSpPr>
        <p:spPr>
          <a:xfrm flipH="1">
            <a:off x="4061965" y="3393484"/>
            <a:ext cx="179932" cy="192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吹き出し: 四角形 37">
            <a:extLst>
              <a:ext uri="{FF2B5EF4-FFF2-40B4-BE49-F238E27FC236}">
                <a16:creationId xmlns:a16="http://schemas.microsoft.com/office/drawing/2014/main" id="{245DD4A5-E86D-44DB-AACC-A64AE6E491DA}"/>
              </a:ext>
            </a:extLst>
          </p:cNvPr>
          <p:cNvSpPr/>
          <p:nvPr/>
        </p:nvSpPr>
        <p:spPr>
          <a:xfrm>
            <a:off x="4571999" y="1685837"/>
            <a:ext cx="2560617" cy="1058237"/>
          </a:xfrm>
          <a:prstGeom prst="wedgeRectCallout">
            <a:avLst>
              <a:gd name="adj1" fmla="val -85706"/>
              <a:gd name="adj2" fmla="val 218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CF736839-C807-4B28-B388-C9449D4E4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548899"/>
              </p:ext>
            </p:extLst>
          </p:nvPr>
        </p:nvGraphicFramePr>
        <p:xfrm>
          <a:off x="4705497" y="1826818"/>
          <a:ext cx="232089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6975587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183664414"/>
                    </a:ext>
                  </a:extLst>
                </a:gridCol>
                <a:gridCol w="530193">
                  <a:extLst>
                    <a:ext uri="{9D8B030D-6E8A-4147-A177-3AD203B41FA5}">
                      <a16:colId xmlns:a16="http://schemas.microsoft.com/office/drawing/2014/main" val="3949615108"/>
                    </a:ext>
                  </a:extLst>
                </a:gridCol>
              </a:tblGrid>
              <a:tr h="232558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宛先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ネットマスク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ポート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956170"/>
                  </a:ext>
                </a:extLst>
              </a:tr>
              <a:tr h="232558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192.168.0.0</a:t>
                      </a:r>
                      <a:endParaRPr kumimoji="1" lang="ja-JP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255.255.255.0</a:t>
                      </a:r>
                      <a:endParaRPr kumimoji="1" lang="ja-JP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a</a:t>
                      </a:r>
                      <a:endParaRPr kumimoji="1" lang="ja-JP" alt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385946"/>
                  </a:ext>
                </a:extLst>
              </a:tr>
              <a:tr h="232558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192.168.2.0</a:t>
                      </a:r>
                      <a:endParaRPr kumimoji="1" lang="ja-JP" altLang="en-US" sz="1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255.255.255.0</a:t>
                      </a:r>
                      <a:endParaRPr kumimoji="1" lang="ja-JP" altLang="en-US" sz="1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b</a:t>
                      </a:r>
                      <a:endParaRPr kumimoji="1" lang="ja-JP" altLang="en-US" sz="1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52332"/>
                  </a:ext>
                </a:extLst>
              </a:tr>
            </a:tbl>
          </a:graphicData>
        </a:graphic>
      </p:graphicFrame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EF4DA84F-5F31-42E0-9591-B51750BB362F}"/>
              </a:ext>
            </a:extLst>
          </p:cNvPr>
          <p:cNvSpPr/>
          <p:nvPr/>
        </p:nvSpPr>
        <p:spPr>
          <a:xfrm>
            <a:off x="5150716" y="2949821"/>
            <a:ext cx="2025629" cy="698193"/>
          </a:xfrm>
          <a:prstGeom prst="wedgeRoundRectCallout">
            <a:avLst>
              <a:gd name="adj1" fmla="val -50922"/>
              <a:gd name="adj2" fmla="val -11075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宛先ネットワークアドレスに対応したポートを選択して</a:t>
            </a:r>
            <a:br>
              <a:rPr kumimoji="1" lang="en-US" altLang="ja-JP" sz="1200" dirty="0"/>
            </a:br>
            <a:r>
              <a:rPr kumimoji="1" lang="ja-JP" altLang="en-US" sz="1200" dirty="0"/>
              <a:t>データ転送</a:t>
            </a:r>
          </a:p>
        </p:txBody>
      </p:sp>
      <p:sp>
        <p:nvSpPr>
          <p:cNvPr id="44" name="矢印: 上向き折線 43">
            <a:extLst>
              <a:ext uri="{FF2B5EF4-FFF2-40B4-BE49-F238E27FC236}">
                <a16:creationId xmlns:a16="http://schemas.microsoft.com/office/drawing/2014/main" id="{E707D0E6-4386-4D77-B666-E31194F4B243}"/>
              </a:ext>
            </a:extLst>
          </p:cNvPr>
          <p:cNvSpPr/>
          <p:nvPr/>
        </p:nvSpPr>
        <p:spPr>
          <a:xfrm rot="5400000">
            <a:off x="3309198" y="2850260"/>
            <a:ext cx="814612" cy="657642"/>
          </a:xfrm>
          <a:prstGeom prst="bentUpArrow">
            <a:avLst>
              <a:gd name="adj1" fmla="val 18271"/>
              <a:gd name="adj2" fmla="val 17034"/>
              <a:gd name="adj3" fmla="val 2593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2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104</Words>
  <Application>Microsoft Office PowerPoint</Application>
  <PresentationFormat>画面に合わせる (4:3)</PresentationFormat>
  <Paragraphs>89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Cambria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高野将</dc:creator>
  <cp:lastModifiedBy>高野将</cp:lastModifiedBy>
  <cp:revision>51</cp:revision>
  <dcterms:created xsi:type="dcterms:W3CDTF">2018-04-25T08:37:49Z</dcterms:created>
  <dcterms:modified xsi:type="dcterms:W3CDTF">2018-05-08T05:43:13Z</dcterms:modified>
</cp:coreProperties>
</file>