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71" r:id="rId6"/>
    <p:sldId id="274" r:id="rId7"/>
    <p:sldId id="270" r:id="rId8"/>
    <p:sldId id="275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B9BD5"/>
    <a:srgbClr val="0000F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253A86-9C79-416A-AEF3-542F77A219D3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6C53F2FA-503D-4DF9-9C71-89EFF9A22DE2}">
      <dgm:prSet phldrT="[テキスト]" custT="1"/>
      <dgm:spPr/>
      <dgm:t>
        <a:bodyPr/>
        <a:lstStyle/>
        <a:p>
          <a:pPr algn="ctr"/>
          <a:r>
            <a:rPr kumimoji="1" lang="ja-JP" altLang="en-US" sz="1200" b="1" dirty="0">
              <a:latin typeface="メイリオ" panose="020B0604030504040204" pitchFamily="50" charset="-128"/>
              <a:ea typeface="メイリオ" panose="020B0604030504040204" pitchFamily="50" charset="-128"/>
            </a:rPr>
            <a:t>セカンドレベルドメイン</a:t>
          </a:r>
        </a:p>
      </dgm:t>
    </dgm:pt>
    <dgm:pt modelId="{1D11015D-6661-4686-9A31-3C02DE3D458E}" type="parTrans" cxnId="{0D43278C-956F-4F4A-8EF1-A86845F8DB87}">
      <dgm:prSet/>
      <dgm:spPr/>
      <dgm:t>
        <a:bodyPr/>
        <a:lstStyle/>
        <a:p>
          <a:endParaRPr kumimoji="1" lang="ja-JP" altLang="en-US"/>
        </a:p>
      </dgm:t>
    </dgm:pt>
    <dgm:pt modelId="{3935B715-6A81-442E-B62C-A5E66A47735C}" type="sibTrans" cxnId="{0D43278C-956F-4F4A-8EF1-A86845F8DB87}">
      <dgm:prSet/>
      <dgm:spPr/>
      <dgm:t>
        <a:bodyPr/>
        <a:lstStyle/>
        <a:p>
          <a:endParaRPr kumimoji="1" lang="ja-JP" altLang="en-US"/>
        </a:p>
      </dgm:t>
    </dgm:pt>
    <dgm:pt modelId="{414929CA-9DD0-4DB0-8D79-95515F553A17}">
      <dgm:prSet phldrT="[テキスト]" custT="1"/>
      <dgm:spPr/>
      <dgm:t>
        <a:bodyPr/>
        <a:lstStyle/>
        <a:p>
          <a:r>
            <a:rPr kumimoji="1" lang="en-US" altLang="ja-JP" sz="1200" dirty="0"/>
            <a:t>.</a:t>
          </a:r>
          <a:endParaRPr kumimoji="1" lang="ja-JP" altLang="en-US" sz="1200" dirty="0"/>
        </a:p>
      </dgm:t>
    </dgm:pt>
    <dgm:pt modelId="{3417845A-24F6-4633-AF2C-2818E1D305E2}" type="parTrans" cxnId="{4A8BD3AA-FD5B-40AD-9BC3-19A2EB01E0C9}">
      <dgm:prSet/>
      <dgm:spPr/>
      <dgm:t>
        <a:bodyPr/>
        <a:lstStyle/>
        <a:p>
          <a:endParaRPr kumimoji="1" lang="ja-JP" altLang="en-US"/>
        </a:p>
      </dgm:t>
    </dgm:pt>
    <dgm:pt modelId="{44A3501D-9894-4893-9536-6EAA386D77E6}" type="sibTrans" cxnId="{4A8BD3AA-FD5B-40AD-9BC3-19A2EB01E0C9}">
      <dgm:prSet/>
      <dgm:spPr/>
      <dgm:t>
        <a:bodyPr/>
        <a:lstStyle/>
        <a:p>
          <a:endParaRPr kumimoji="1" lang="ja-JP" altLang="en-US"/>
        </a:p>
      </dgm:t>
    </dgm:pt>
    <dgm:pt modelId="{C12EA93D-F571-4F79-913D-85FCF1AD7670}">
      <dgm:prSet phldrT="[テキスト]" custT="1"/>
      <dgm:spPr/>
      <dgm:t>
        <a:bodyPr/>
        <a:lstStyle/>
        <a:p>
          <a:pPr algn="ctr"/>
          <a:r>
            <a:rPr kumimoji="1" lang="ja-JP" altLang="en-US" sz="1200" b="1" dirty="0">
              <a:latin typeface="メイリオ" panose="020B0604030504040204" pitchFamily="50" charset="-128"/>
              <a:ea typeface="メイリオ" panose="020B0604030504040204" pitchFamily="50" charset="-128"/>
            </a:rPr>
            <a:t>ルートドメイン</a:t>
          </a:r>
        </a:p>
      </dgm:t>
    </dgm:pt>
    <dgm:pt modelId="{FDB187A0-9D0D-43E2-9BD6-6B06D1017AD4}" type="parTrans" cxnId="{A453537B-973A-45EF-B82A-876E12568527}">
      <dgm:prSet/>
      <dgm:spPr/>
      <dgm:t>
        <a:bodyPr/>
        <a:lstStyle/>
        <a:p>
          <a:endParaRPr kumimoji="1" lang="ja-JP" altLang="en-US"/>
        </a:p>
      </dgm:t>
    </dgm:pt>
    <dgm:pt modelId="{F4BF2F12-0363-4DE1-B558-17F12851A6FF}" type="sibTrans" cxnId="{A453537B-973A-45EF-B82A-876E12568527}">
      <dgm:prSet/>
      <dgm:spPr/>
      <dgm:t>
        <a:bodyPr/>
        <a:lstStyle/>
        <a:p>
          <a:endParaRPr kumimoji="1" lang="ja-JP" altLang="en-US"/>
        </a:p>
      </dgm:t>
    </dgm:pt>
    <dgm:pt modelId="{9CDE0822-FF59-4C2E-AD06-3906307DC931}">
      <dgm:prSet phldrT="[テキスト]" custT="1"/>
      <dgm:spPr/>
      <dgm:t>
        <a:bodyPr/>
        <a:lstStyle/>
        <a:p>
          <a:pPr algn="ctr"/>
          <a:r>
            <a:rPr kumimoji="1" lang="ja-JP" altLang="en-US" sz="1200" b="1" dirty="0">
              <a:latin typeface="メイリオ" panose="020B0604030504040204" pitchFamily="50" charset="-128"/>
              <a:ea typeface="メイリオ" panose="020B0604030504040204" pitchFamily="50" charset="-128"/>
            </a:rPr>
            <a:t>トップレベルドメイン</a:t>
          </a:r>
        </a:p>
      </dgm:t>
    </dgm:pt>
    <dgm:pt modelId="{35A174CD-147F-4808-852C-5D9BF5F5933F}" type="parTrans" cxnId="{2A6573BD-5CE8-4D88-8FD7-E1DCC527010F}">
      <dgm:prSet/>
      <dgm:spPr/>
      <dgm:t>
        <a:bodyPr/>
        <a:lstStyle/>
        <a:p>
          <a:endParaRPr kumimoji="1" lang="ja-JP" altLang="en-US"/>
        </a:p>
      </dgm:t>
    </dgm:pt>
    <dgm:pt modelId="{9FEF132A-861D-4E79-B537-DF653BDB87C8}" type="sibTrans" cxnId="{2A6573BD-5CE8-4D88-8FD7-E1DCC527010F}">
      <dgm:prSet/>
      <dgm:spPr/>
      <dgm:t>
        <a:bodyPr/>
        <a:lstStyle/>
        <a:p>
          <a:endParaRPr kumimoji="1" lang="ja-JP" altLang="en-US"/>
        </a:p>
      </dgm:t>
    </dgm:pt>
    <dgm:pt modelId="{5CA5D9B9-0AB6-4982-A6EB-36BE12639554}">
      <dgm:prSet phldrT="[テキスト]" custT="1"/>
      <dgm:spPr/>
      <dgm:t>
        <a:bodyPr/>
        <a:lstStyle/>
        <a:p>
          <a:r>
            <a:rPr kumimoji="1" lang="en-US" altLang="ja-JP" sz="1200" dirty="0" err="1"/>
            <a:t>jp</a:t>
          </a:r>
          <a:endParaRPr kumimoji="1" lang="ja-JP" altLang="en-US" sz="1200" dirty="0"/>
        </a:p>
      </dgm:t>
    </dgm:pt>
    <dgm:pt modelId="{0A878352-3668-4AE5-8963-87A66640A3AA}" type="parTrans" cxnId="{E142FC42-EAA0-4884-B2D8-80A64C267021}">
      <dgm:prSet/>
      <dgm:spPr/>
      <dgm:t>
        <a:bodyPr/>
        <a:lstStyle/>
        <a:p>
          <a:endParaRPr kumimoji="1" lang="ja-JP" altLang="en-US"/>
        </a:p>
      </dgm:t>
    </dgm:pt>
    <dgm:pt modelId="{247EBD43-ACA7-42C6-9A92-DFC157B3AF05}" type="sibTrans" cxnId="{E142FC42-EAA0-4884-B2D8-80A64C267021}">
      <dgm:prSet/>
      <dgm:spPr/>
      <dgm:t>
        <a:bodyPr/>
        <a:lstStyle/>
        <a:p>
          <a:endParaRPr kumimoji="1" lang="ja-JP" altLang="en-US"/>
        </a:p>
      </dgm:t>
    </dgm:pt>
    <dgm:pt modelId="{89327930-D08D-4099-AA47-4728CD6F40A8}">
      <dgm:prSet phldrT="[テキスト]" custT="1"/>
      <dgm:spPr/>
      <dgm:t>
        <a:bodyPr/>
        <a:lstStyle/>
        <a:p>
          <a:r>
            <a:rPr kumimoji="1" lang="en-US" altLang="ja-JP" sz="1200" dirty="0"/>
            <a:t>co</a:t>
          </a:r>
          <a:endParaRPr kumimoji="1" lang="ja-JP" altLang="en-US" sz="1200" dirty="0"/>
        </a:p>
      </dgm:t>
    </dgm:pt>
    <dgm:pt modelId="{70F1604D-1A9A-4EBD-99EA-CA59806C19A6}" type="parTrans" cxnId="{7739AF72-E969-4605-9774-396F42785E7A}">
      <dgm:prSet/>
      <dgm:spPr/>
      <dgm:t>
        <a:bodyPr/>
        <a:lstStyle/>
        <a:p>
          <a:endParaRPr kumimoji="1" lang="ja-JP" altLang="en-US"/>
        </a:p>
      </dgm:t>
    </dgm:pt>
    <dgm:pt modelId="{37A74541-ACFE-4630-A501-2CACD8F22DE7}" type="sibTrans" cxnId="{7739AF72-E969-4605-9774-396F42785E7A}">
      <dgm:prSet/>
      <dgm:spPr/>
      <dgm:t>
        <a:bodyPr/>
        <a:lstStyle/>
        <a:p>
          <a:endParaRPr kumimoji="1" lang="ja-JP" altLang="en-US"/>
        </a:p>
      </dgm:t>
    </dgm:pt>
    <dgm:pt modelId="{8237861E-70AD-4B20-9ADB-3692B1B46D12}">
      <dgm:prSet phldrT="[テキスト]" custT="1"/>
      <dgm:spPr/>
      <dgm:t>
        <a:bodyPr/>
        <a:lstStyle/>
        <a:p>
          <a:r>
            <a:rPr kumimoji="1" lang="en-US" altLang="ja-JP" sz="1200" dirty="0"/>
            <a:t>example</a:t>
          </a:r>
          <a:endParaRPr kumimoji="1" lang="ja-JP" altLang="en-US" sz="1200" dirty="0"/>
        </a:p>
      </dgm:t>
    </dgm:pt>
    <dgm:pt modelId="{20E2037B-AB41-4CED-932B-712171B3316F}" type="parTrans" cxnId="{09417115-C815-4D0C-82F6-9B9854619039}">
      <dgm:prSet/>
      <dgm:spPr/>
      <dgm:t>
        <a:bodyPr/>
        <a:lstStyle/>
        <a:p>
          <a:endParaRPr kumimoji="1" lang="ja-JP" altLang="en-US"/>
        </a:p>
      </dgm:t>
    </dgm:pt>
    <dgm:pt modelId="{6BA437B7-A4A2-4736-83AC-02E5988A2556}" type="sibTrans" cxnId="{09417115-C815-4D0C-82F6-9B9854619039}">
      <dgm:prSet/>
      <dgm:spPr/>
      <dgm:t>
        <a:bodyPr/>
        <a:lstStyle/>
        <a:p>
          <a:endParaRPr kumimoji="1" lang="ja-JP" altLang="en-US"/>
        </a:p>
      </dgm:t>
    </dgm:pt>
    <dgm:pt modelId="{B9B1FFE2-401A-4ACA-BF2B-3DF77CECBEEA}">
      <dgm:prSet phldrT="[テキスト]" custT="1"/>
      <dgm:spPr/>
      <dgm:t>
        <a:bodyPr/>
        <a:lstStyle/>
        <a:p>
          <a:r>
            <a:rPr kumimoji="1" lang="en-US" altLang="ja-JP" sz="1200" dirty="0"/>
            <a:t>…</a:t>
          </a:r>
          <a:endParaRPr kumimoji="1" lang="ja-JP" altLang="en-US" sz="1200" dirty="0"/>
        </a:p>
      </dgm:t>
    </dgm:pt>
    <dgm:pt modelId="{FC79BA6B-0A3D-4FA1-A6DA-D5DACDB3E764}" type="parTrans" cxnId="{089091E7-7E3D-4E57-B92A-0D36D00AB7CC}">
      <dgm:prSet/>
      <dgm:spPr/>
      <dgm:t>
        <a:bodyPr/>
        <a:lstStyle/>
        <a:p>
          <a:endParaRPr kumimoji="1" lang="ja-JP" altLang="en-US"/>
        </a:p>
      </dgm:t>
    </dgm:pt>
    <dgm:pt modelId="{A81AFF4F-36AC-4689-8D66-F579C146BCF0}" type="sibTrans" cxnId="{089091E7-7E3D-4E57-B92A-0D36D00AB7CC}">
      <dgm:prSet/>
      <dgm:spPr/>
      <dgm:t>
        <a:bodyPr/>
        <a:lstStyle/>
        <a:p>
          <a:endParaRPr kumimoji="1" lang="ja-JP" altLang="en-US"/>
        </a:p>
      </dgm:t>
    </dgm:pt>
    <dgm:pt modelId="{8DD7BC4B-BF87-422B-A843-378AD7CCC660}">
      <dgm:prSet phldrT="[テキスト]" custT="1"/>
      <dgm:spPr/>
      <dgm:t>
        <a:bodyPr/>
        <a:lstStyle/>
        <a:p>
          <a:r>
            <a:rPr kumimoji="1" lang="en-US" altLang="ja-JP" sz="1200" dirty="0" err="1"/>
            <a:t>foout</a:t>
          </a:r>
          <a:endParaRPr kumimoji="1" lang="ja-JP" altLang="en-US" sz="1200" dirty="0"/>
        </a:p>
      </dgm:t>
    </dgm:pt>
    <dgm:pt modelId="{7DE8CFE5-08D5-45FD-80BF-A98601DBF3D4}" type="parTrans" cxnId="{E1990F23-116C-4EC9-922B-B2C9A8D89C91}">
      <dgm:prSet/>
      <dgm:spPr/>
      <dgm:t>
        <a:bodyPr/>
        <a:lstStyle/>
        <a:p>
          <a:endParaRPr kumimoji="1" lang="ja-JP" altLang="en-US"/>
        </a:p>
      </dgm:t>
    </dgm:pt>
    <dgm:pt modelId="{76F4550C-10D4-4292-B901-A0EFE6155E09}" type="sibTrans" cxnId="{E1990F23-116C-4EC9-922B-B2C9A8D89C91}">
      <dgm:prSet/>
      <dgm:spPr/>
      <dgm:t>
        <a:bodyPr/>
        <a:lstStyle/>
        <a:p>
          <a:endParaRPr kumimoji="1" lang="ja-JP" altLang="en-US"/>
        </a:p>
      </dgm:t>
    </dgm:pt>
    <dgm:pt modelId="{24020AD4-FC88-461D-850F-639A4121940E}">
      <dgm:prSet phldrT="[テキスト]" custT="1"/>
      <dgm:spPr/>
      <dgm:t>
        <a:bodyPr/>
        <a:lstStyle/>
        <a:p>
          <a:r>
            <a:rPr kumimoji="1" lang="en-US" altLang="ja-JP" sz="1200" dirty="0"/>
            <a:t>…</a:t>
          </a:r>
          <a:endParaRPr kumimoji="1" lang="ja-JP" altLang="en-US" sz="1200" dirty="0"/>
        </a:p>
      </dgm:t>
    </dgm:pt>
    <dgm:pt modelId="{D8EBC234-9A5D-44B5-94D6-6A677EFA52D7}" type="parTrans" cxnId="{23B1E087-0398-4324-AD9A-363F2D68E968}">
      <dgm:prSet/>
      <dgm:spPr/>
      <dgm:t>
        <a:bodyPr/>
        <a:lstStyle/>
        <a:p>
          <a:endParaRPr kumimoji="1" lang="ja-JP" altLang="en-US"/>
        </a:p>
      </dgm:t>
    </dgm:pt>
    <dgm:pt modelId="{0C3A23A1-A0C5-4906-90E9-4F5BEBA1815A}" type="sibTrans" cxnId="{23B1E087-0398-4324-AD9A-363F2D68E968}">
      <dgm:prSet/>
      <dgm:spPr/>
      <dgm:t>
        <a:bodyPr/>
        <a:lstStyle/>
        <a:p>
          <a:endParaRPr kumimoji="1" lang="ja-JP" altLang="en-US"/>
        </a:p>
      </dgm:t>
    </dgm:pt>
    <dgm:pt modelId="{C40DD7BA-8CCA-4A6F-8057-BC2844DA8A0E}">
      <dgm:prSet phldrT="[テキスト]" custT="1"/>
      <dgm:spPr/>
      <dgm:t>
        <a:bodyPr/>
        <a:lstStyle/>
        <a:p>
          <a:r>
            <a:rPr kumimoji="1" lang="en-US" altLang="ja-JP" sz="1200" dirty="0"/>
            <a:t>…</a:t>
          </a:r>
          <a:endParaRPr kumimoji="1" lang="ja-JP" altLang="en-US" sz="1200" dirty="0"/>
        </a:p>
      </dgm:t>
    </dgm:pt>
    <dgm:pt modelId="{36462410-7310-4D63-AE57-716724BC185A}" type="parTrans" cxnId="{46CADE29-A4AF-4DAB-AE79-8064B7843245}">
      <dgm:prSet/>
      <dgm:spPr/>
      <dgm:t>
        <a:bodyPr/>
        <a:lstStyle/>
        <a:p>
          <a:endParaRPr kumimoji="1" lang="ja-JP" altLang="en-US"/>
        </a:p>
      </dgm:t>
    </dgm:pt>
    <dgm:pt modelId="{2DD2D4F6-6401-46E8-ABE6-BA0AF3CDFD67}" type="sibTrans" cxnId="{46CADE29-A4AF-4DAB-AE79-8064B7843245}">
      <dgm:prSet/>
      <dgm:spPr/>
      <dgm:t>
        <a:bodyPr/>
        <a:lstStyle/>
        <a:p>
          <a:endParaRPr kumimoji="1" lang="ja-JP" altLang="en-US"/>
        </a:p>
      </dgm:t>
    </dgm:pt>
    <dgm:pt modelId="{62A82C53-38B3-498A-BE41-50458D628877}">
      <dgm:prSet phldrT="[テキスト]" custT="1"/>
      <dgm:spPr/>
      <dgm:t>
        <a:bodyPr/>
        <a:lstStyle/>
        <a:p>
          <a:r>
            <a:rPr kumimoji="1" lang="en-US" altLang="ja-JP" sz="1200" dirty="0"/>
            <a:t>com</a:t>
          </a:r>
          <a:endParaRPr kumimoji="1" lang="ja-JP" altLang="en-US" sz="1200" dirty="0"/>
        </a:p>
      </dgm:t>
    </dgm:pt>
    <dgm:pt modelId="{A8A57186-3A2D-405D-BCAB-3E6B3F2282DE}" type="parTrans" cxnId="{BEA294E2-3E90-4457-BD71-8EFF14D74CD1}">
      <dgm:prSet/>
      <dgm:spPr/>
      <dgm:t>
        <a:bodyPr/>
        <a:lstStyle/>
        <a:p>
          <a:endParaRPr kumimoji="1" lang="ja-JP" altLang="en-US"/>
        </a:p>
      </dgm:t>
    </dgm:pt>
    <dgm:pt modelId="{66649721-8660-4059-937C-BCFB7B235853}" type="sibTrans" cxnId="{BEA294E2-3E90-4457-BD71-8EFF14D74CD1}">
      <dgm:prSet/>
      <dgm:spPr/>
      <dgm:t>
        <a:bodyPr/>
        <a:lstStyle/>
        <a:p>
          <a:endParaRPr kumimoji="1" lang="ja-JP" altLang="en-US"/>
        </a:p>
      </dgm:t>
    </dgm:pt>
    <dgm:pt modelId="{5EDBE0C9-1A55-4B2B-B15F-2BBFB3289001}">
      <dgm:prSet phldrT="[テキスト]" custT="1"/>
      <dgm:spPr>
        <a:solidFill>
          <a:schemeClr val="accent2"/>
        </a:solidFill>
      </dgm:spPr>
      <dgm:t>
        <a:bodyPr/>
        <a:lstStyle/>
        <a:p>
          <a:r>
            <a:rPr kumimoji="1" lang="en-US" altLang="ja-JP" sz="1200" dirty="0"/>
            <a:t>google</a:t>
          </a:r>
          <a:endParaRPr kumimoji="1" lang="ja-JP" altLang="en-US" sz="1200" dirty="0"/>
        </a:p>
      </dgm:t>
    </dgm:pt>
    <dgm:pt modelId="{F144059E-C6C9-48B8-8EE1-5019E69A9577}" type="parTrans" cxnId="{0FCFD6AE-BE6B-4AF8-802A-7C5F4772A293}">
      <dgm:prSet/>
      <dgm:spPr>
        <a:ln w="19050">
          <a:solidFill>
            <a:schemeClr val="accent2"/>
          </a:solidFill>
        </a:ln>
      </dgm:spPr>
      <dgm:t>
        <a:bodyPr/>
        <a:lstStyle/>
        <a:p>
          <a:endParaRPr kumimoji="1" lang="ja-JP" altLang="en-US"/>
        </a:p>
      </dgm:t>
    </dgm:pt>
    <dgm:pt modelId="{F9C91724-E953-451A-9198-A16A4E37FC35}" type="sibTrans" cxnId="{0FCFD6AE-BE6B-4AF8-802A-7C5F4772A293}">
      <dgm:prSet/>
      <dgm:spPr/>
      <dgm:t>
        <a:bodyPr/>
        <a:lstStyle/>
        <a:p>
          <a:endParaRPr kumimoji="1" lang="ja-JP" altLang="en-US"/>
        </a:p>
      </dgm:t>
    </dgm:pt>
    <dgm:pt modelId="{847D863E-75D8-4075-AF69-5AFEB6B5AA58}">
      <dgm:prSet phldrT="[テキスト]" custT="1"/>
      <dgm:spPr>
        <a:solidFill>
          <a:schemeClr val="accent2"/>
        </a:solidFill>
      </dgm:spPr>
      <dgm:t>
        <a:bodyPr/>
        <a:lstStyle/>
        <a:p>
          <a:r>
            <a:rPr kumimoji="1" lang="en-US" altLang="ja-JP" sz="1200" dirty="0"/>
            <a:t>yahoo</a:t>
          </a:r>
          <a:endParaRPr kumimoji="1" lang="ja-JP" altLang="en-US" sz="1200" dirty="0"/>
        </a:p>
      </dgm:t>
    </dgm:pt>
    <dgm:pt modelId="{F85F6E05-197D-4881-BC23-2EE5F773959F}" type="parTrans" cxnId="{89510B69-CE51-4CE6-B996-74142F366730}">
      <dgm:prSet/>
      <dgm:spPr>
        <a:ln w="19050">
          <a:solidFill>
            <a:schemeClr val="accent2"/>
          </a:solidFill>
        </a:ln>
      </dgm:spPr>
      <dgm:t>
        <a:bodyPr/>
        <a:lstStyle/>
        <a:p>
          <a:endParaRPr kumimoji="1" lang="ja-JP" altLang="en-US"/>
        </a:p>
      </dgm:t>
    </dgm:pt>
    <dgm:pt modelId="{FEB258D3-996F-4BEE-ACC9-8586A3975351}" type="sibTrans" cxnId="{89510B69-CE51-4CE6-B996-74142F366730}">
      <dgm:prSet/>
      <dgm:spPr/>
      <dgm:t>
        <a:bodyPr/>
        <a:lstStyle/>
        <a:p>
          <a:endParaRPr kumimoji="1" lang="ja-JP" altLang="en-US"/>
        </a:p>
      </dgm:t>
    </dgm:pt>
    <dgm:pt modelId="{D81DA636-35EE-4100-B1FF-97E516950CAC}">
      <dgm:prSet phldrT="[テキスト]" custT="1"/>
      <dgm:spPr/>
      <dgm:t>
        <a:bodyPr/>
        <a:lstStyle/>
        <a:p>
          <a:r>
            <a:rPr kumimoji="1" lang="en-US" altLang="ja-JP" sz="1200" dirty="0"/>
            <a:t>net</a:t>
          </a:r>
          <a:endParaRPr kumimoji="1" lang="ja-JP" altLang="en-US" sz="1200" dirty="0"/>
        </a:p>
      </dgm:t>
    </dgm:pt>
    <dgm:pt modelId="{AA8AE2C8-D741-4F8C-9095-8BE2D7590F75}" type="parTrans" cxnId="{A963AC24-34B5-4E7F-B17B-609270DA0FE1}">
      <dgm:prSet/>
      <dgm:spPr/>
      <dgm:t>
        <a:bodyPr/>
        <a:lstStyle/>
        <a:p>
          <a:endParaRPr kumimoji="1" lang="ja-JP" altLang="en-US"/>
        </a:p>
      </dgm:t>
    </dgm:pt>
    <dgm:pt modelId="{16A39A18-36DB-4F37-94B7-419326646C98}" type="sibTrans" cxnId="{A963AC24-34B5-4E7F-B17B-609270DA0FE1}">
      <dgm:prSet/>
      <dgm:spPr/>
      <dgm:t>
        <a:bodyPr/>
        <a:lstStyle/>
        <a:p>
          <a:endParaRPr kumimoji="1" lang="ja-JP" altLang="en-US"/>
        </a:p>
      </dgm:t>
    </dgm:pt>
    <dgm:pt modelId="{8F883ADA-F2B0-4A98-9BB4-F68834D4CA48}">
      <dgm:prSet phldrT="[テキスト]" custT="1"/>
      <dgm:spPr/>
      <dgm:t>
        <a:bodyPr/>
        <a:lstStyle/>
        <a:p>
          <a:pPr algn="ctr"/>
          <a:r>
            <a:rPr kumimoji="1" lang="ja-JP" altLang="en-US" sz="1200" b="1" dirty="0">
              <a:latin typeface="メイリオ" panose="020B0604030504040204" pitchFamily="50" charset="-128"/>
              <a:ea typeface="メイリオ" panose="020B0604030504040204" pitchFamily="50" charset="-128"/>
            </a:rPr>
            <a:t> 個別のドメイン</a:t>
          </a:r>
        </a:p>
      </dgm:t>
    </dgm:pt>
    <dgm:pt modelId="{C4517884-2697-4BD8-A2B9-CE3DF747CA13}" type="parTrans" cxnId="{A571DE04-5002-4E9E-8693-DAB510A86881}">
      <dgm:prSet/>
      <dgm:spPr/>
      <dgm:t>
        <a:bodyPr/>
        <a:lstStyle/>
        <a:p>
          <a:endParaRPr kumimoji="1" lang="ja-JP" altLang="en-US"/>
        </a:p>
      </dgm:t>
    </dgm:pt>
    <dgm:pt modelId="{9ED4215E-EB6D-40DA-8B35-9098462CC6BC}" type="sibTrans" cxnId="{A571DE04-5002-4E9E-8693-DAB510A86881}">
      <dgm:prSet/>
      <dgm:spPr/>
      <dgm:t>
        <a:bodyPr/>
        <a:lstStyle/>
        <a:p>
          <a:endParaRPr kumimoji="1" lang="ja-JP" altLang="en-US"/>
        </a:p>
      </dgm:t>
    </dgm:pt>
    <dgm:pt modelId="{66AACE8F-6520-40D5-865B-9AC3D14719AA}">
      <dgm:prSet phldrT="[テキスト]" custT="1"/>
      <dgm:spPr/>
      <dgm:t>
        <a:bodyPr/>
        <a:lstStyle/>
        <a:p>
          <a:r>
            <a:rPr kumimoji="1" lang="en-US" altLang="ja-JP" sz="1200" dirty="0"/>
            <a:t>ac</a:t>
          </a:r>
          <a:endParaRPr kumimoji="1" lang="ja-JP" altLang="en-US" sz="1200" dirty="0"/>
        </a:p>
      </dgm:t>
    </dgm:pt>
    <dgm:pt modelId="{F4F3DD44-607A-497A-B946-6F6324BE2F75}" type="parTrans" cxnId="{33EDE3E7-755C-4B8D-8597-89B8C1951A89}">
      <dgm:prSet/>
      <dgm:spPr/>
      <dgm:t>
        <a:bodyPr/>
        <a:lstStyle/>
        <a:p>
          <a:endParaRPr kumimoji="1" lang="ja-JP" altLang="en-US"/>
        </a:p>
      </dgm:t>
    </dgm:pt>
    <dgm:pt modelId="{76E11655-5678-4E4A-93E4-16434A42DAD6}" type="sibTrans" cxnId="{33EDE3E7-755C-4B8D-8597-89B8C1951A89}">
      <dgm:prSet/>
      <dgm:spPr/>
      <dgm:t>
        <a:bodyPr/>
        <a:lstStyle/>
        <a:p>
          <a:endParaRPr kumimoji="1" lang="ja-JP" altLang="en-US"/>
        </a:p>
      </dgm:t>
    </dgm:pt>
    <dgm:pt modelId="{CF58A42B-EFB5-4E9A-8AFE-1437B69E6131}">
      <dgm:prSet phldrT="[テキスト]" custT="1"/>
      <dgm:spPr>
        <a:solidFill>
          <a:schemeClr val="accent2"/>
        </a:solidFill>
      </dgm:spPr>
      <dgm:t>
        <a:bodyPr/>
        <a:lstStyle/>
        <a:p>
          <a:r>
            <a:rPr kumimoji="1" lang="en-US" altLang="ja-JP" sz="1200" dirty="0"/>
            <a:t>…</a:t>
          </a:r>
          <a:endParaRPr kumimoji="1" lang="ja-JP" altLang="en-US" sz="1200" dirty="0"/>
        </a:p>
      </dgm:t>
    </dgm:pt>
    <dgm:pt modelId="{3C667560-8B40-4853-B48A-1AEB59DE84C4}" type="parTrans" cxnId="{612EBC95-7C1F-48BC-8108-8600E7C35A2C}">
      <dgm:prSet/>
      <dgm:spPr>
        <a:ln w="19050">
          <a:solidFill>
            <a:schemeClr val="accent2"/>
          </a:solidFill>
        </a:ln>
      </dgm:spPr>
      <dgm:t>
        <a:bodyPr/>
        <a:lstStyle/>
        <a:p>
          <a:endParaRPr kumimoji="1" lang="ja-JP" altLang="en-US"/>
        </a:p>
      </dgm:t>
    </dgm:pt>
    <dgm:pt modelId="{918C4336-1A5A-4B4D-8D29-3DBE0B13A39B}" type="sibTrans" cxnId="{612EBC95-7C1F-48BC-8108-8600E7C35A2C}">
      <dgm:prSet/>
      <dgm:spPr/>
      <dgm:t>
        <a:bodyPr/>
        <a:lstStyle/>
        <a:p>
          <a:endParaRPr kumimoji="1" lang="ja-JP" altLang="en-US"/>
        </a:p>
      </dgm:t>
    </dgm:pt>
    <dgm:pt modelId="{225A1F89-BDF7-48FE-A9C7-D15FFBF27D56}">
      <dgm:prSet phldrT="[テキスト]" custT="1"/>
      <dgm:spPr/>
      <dgm:t>
        <a:bodyPr/>
        <a:lstStyle/>
        <a:p>
          <a:r>
            <a:rPr kumimoji="1" lang="en-US" altLang="ja-JP" sz="1200" dirty="0" err="1"/>
            <a:t>uk</a:t>
          </a:r>
          <a:endParaRPr kumimoji="1" lang="ja-JP" altLang="en-US" sz="1200" dirty="0"/>
        </a:p>
      </dgm:t>
    </dgm:pt>
    <dgm:pt modelId="{1980AEE5-C483-4ED2-BEEC-7A2C9BC78E05}" type="parTrans" cxnId="{4C9E9498-BFEE-4285-8FD5-260EAF4219C1}">
      <dgm:prSet/>
      <dgm:spPr/>
      <dgm:t>
        <a:bodyPr/>
        <a:lstStyle/>
        <a:p>
          <a:endParaRPr kumimoji="1" lang="ja-JP" altLang="en-US"/>
        </a:p>
      </dgm:t>
    </dgm:pt>
    <dgm:pt modelId="{64E2F553-3999-45E3-B355-1E2F08CAE8F8}" type="sibTrans" cxnId="{4C9E9498-BFEE-4285-8FD5-260EAF4219C1}">
      <dgm:prSet/>
      <dgm:spPr/>
      <dgm:t>
        <a:bodyPr/>
        <a:lstStyle/>
        <a:p>
          <a:endParaRPr kumimoji="1" lang="ja-JP" altLang="en-US"/>
        </a:p>
      </dgm:t>
    </dgm:pt>
    <dgm:pt modelId="{C2F782E1-BCE5-4226-AB8D-1423187E4ACA}">
      <dgm:prSet phldrT="[テキスト]" custT="1"/>
      <dgm:spPr/>
      <dgm:t>
        <a:bodyPr/>
        <a:lstStyle/>
        <a:p>
          <a:r>
            <a:rPr kumimoji="1" lang="en-US" altLang="ja-JP" sz="1200" dirty="0"/>
            <a:t>…</a:t>
          </a:r>
          <a:endParaRPr kumimoji="1" lang="ja-JP" altLang="en-US" sz="1200" dirty="0"/>
        </a:p>
      </dgm:t>
    </dgm:pt>
    <dgm:pt modelId="{355B78FD-060C-4A9A-9ECE-2C189827EC2C}" type="parTrans" cxnId="{FC940241-F82A-4DBB-85C4-8CDC218EE668}">
      <dgm:prSet/>
      <dgm:spPr/>
      <dgm:t>
        <a:bodyPr/>
        <a:lstStyle/>
        <a:p>
          <a:endParaRPr kumimoji="1" lang="ja-JP" altLang="en-US"/>
        </a:p>
      </dgm:t>
    </dgm:pt>
    <dgm:pt modelId="{3F067EBF-2C42-4BA9-BF0F-B5B2CD9F36D0}" type="sibTrans" cxnId="{FC940241-F82A-4DBB-85C4-8CDC218EE668}">
      <dgm:prSet/>
      <dgm:spPr/>
      <dgm:t>
        <a:bodyPr/>
        <a:lstStyle/>
        <a:p>
          <a:endParaRPr kumimoji="1" lang="ja-JP" altLang="en-US"/>
        </a:p>
      </dgm:t>
    </dgm:pt>
    <dgm:pt modelId="{94339A78-7F69-4E87-989B-862834E072AD}">
      <dgm:prSet phldrT="[テキスト]" custT="1"/>
      <dgm:spPr/>
      <dgm:t>
        <a:bodyPr/>
        <a:lstStyle/>
        <a:p>
          <a:r>
            <a:rPr kumimoji="1" lang="en-US" altLang="ja-JP" sz="1200"/>
            <a:t>…</a:t>
          </a:r>
          <a:endParaRPr kumimoji="1" lang="ja-JP" altLang="en-US" sz="1200" dirty="0"/>
        </a:p>
      </dgm:t>
    </dgm:pt>
    <dgm:pt modelId="{94CE9609-DBED-48D1-AFAD-DC1E22914DBD}" type="parTrans" cxnId="{0A110F55-E5FC-49BA-820B-3FE138BF07DD}">
      <dgm:prSet/>
      <dgm:spPr/>
      <dgm:t>
        <a:bodyPr/>
        <a:lstStyle/>
        <a:p>
          <a:endParaRPr kumimoji="1" lang="ja-JP" altLang="en-US"/>
        </a:p>
      </dgm:t>
    </dgm:pt>
    <dgm:pt modelId="{C7FF79CF-7E9D-4446-B864-869A8F08920D}" type="sibTrans" cxnId="{0A110F55-E5FC-49BA-820B-3FE138BF07DD}">
      <dgm:prSet/>
      <dgm:spPr/>
      <dgm:t>
        <a:bodyPr/>
        <a:lstStyle/>
        <a:p>
          <a:endParaRPr kumimoji="1" lang="ja-JP" altLang="en-US"/>
        </a:p>
      </dgm:t>
    </dgm:pt>
    <dgm:pt modelId="{553DA915-51E3-432C-BD88-A5155B933222}" type="pres">
      <dgm:prSet presAssocID="{AD253A86-9C79-416A-AEF3-542F77A219D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E13FDC5-17FC-45FA-9922-F03ECE046D1E}" type="pres">
      <dgm:prSet presAssocID="{AD253A86-9C79-416A-AEF3-542F77A219D3}" presName="hierFlow" presStyleCnt="0"/>
      <dgm:spPr/>
    </dgm:pt>
    <dgm:pt modelId="{17338DFC-88D1-468D-ADA1-CD905E2A4888}" type="pres">
      <dgm:prSet presAssocID="{AD253A86-9C79-416A-AEF3-542F77A219D3}" presName="firstBuf" presStyleCnt="0"/>
      <dgm:spPr/>
    </dgm:pt>
    <dgm:pt modelId="{1060D0EB-C44D-4040-8601-941300534E09}" type="pres">
      <dgm:prSet presAssocID="{AD253A86-9C79-416A-AEF3-542F77A219D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2CDD165-0FB6-43A4-9872-A38D0CE3D256}" type="pres">
      <dgm:prSet presAssocID="{414929CA-9DD0-4DB0-8D79-95515F553A17}" presName="Name14" presStyleCnt="0"/>
      <dgm:spPr/>
    </dgm:pt>
    <dgm:pt modelId="{953697CC-5846-4F38-8A47-424E63761497}" type="pres">
      <dgm:prSet presAssocID="{414929CA-9DD0-4DB0-8D79-95515F553A17}" presName="level1Shape" presStyleLbl="node0" presStyleIdx="0" presStyleCnt="1">
        <dgm:presLayoutVars>
          <dgm:chPref val="3"/>
        </dgm:presLayoutVars>
      </dgm:prSet>
      <dgm:spPr/>
    </dgm:pt>
    <dgm:pt modelId="{9BC995BA-2307-40FF-80D6-D82A153EBAA7}" type="pres">
      <dgm:prSet presAssocID="{414929CA-9DD0-4DB0-8D79-95515F553A17}" presName="hierChild2" presStyleCnt="0"/>
      <dgm:spPr/>
    </dgm:pt>
    <dgm:pt modelId="{F1E38A75-C316-4592-B9B5-E7DBBE92CE84}" type="pres">
      <dgm:prSet presAssocID="{0A878352-3668-4AE5-8963-87A66640A3AA}" presName="Name19" presStyleLbl="parChTrans1D2" presStyleIdx="0" presStyleCnt="6"/>
      <dgm:spPr/>
    </dgm:pt>
    <dgm:pt modelId="{A430F970-D641-4684-8370-9355D462D649}" type="pres">
      <dgm:prSet presAssocID="{5CA5D9B9-0AB6-4982-A6EB-36BE12639554}" presName="Name21" presStyleCnt="0"/>
      <dgm:spPr/>
    </dgm:pt>
    <dgm:pt modelId="{2EEC9EF0-F887-4F03-86D2-7DDEC32818BB}" type="pres">
      <dgm:prSet presAssocID="{5CA5D9B9-0AB6-4982-A6EB-36BE12639554}" presName="level2Shape" presStyleLbl="node2" presStyleIdx="0" presStyleCnt="6"/>
      <dgm:spPr/>
    </dgm:pt>
    <dgm:pt modelId="{23265841-9E37-4C93-ABE2-0F5196BA162B}" type="pres">
      <dgm:prSet presAssocID="{5CA5D9B9-0AB6-4982-A6EB-36BE12639554}" presName="hierChild3" presStyleCnt="0"/>
      <dgm:spPr/>
    </dgm:pt>
    <dgm:pt modelId="{FCA116E4-E857-47DE-B3FD-A3F0D163C3A5}" type="pres">
      <dgm:prSet presAssocID="{70F1604D-1A9A-4EBD-99EA-CA59806C19A6}" presName="Name19" presStyleLbl="parChTrans1D3" presStyleIdx="0" presStyleCnt="6"/>
      <dgm:spPr/>
    </dgm:pt>
    <dgm:pt modelId="{0A4571E0-06CF-47CA-B520-CA52770E8D2F}" type="pres">
      <dgm:prSet presAssocID="{89327930-D08D-4099-AA47-4728CD6F40A8}" presName="Name21" presStyleCnt="0"/>
      <dgm:spPr/>
    </dgm:pt>
    <dgm:pt modelId="{90749319-4B38-42CD-8489-3B11C24E36FD}" type="pres">
      <dgm:prSet presAssocID="{89327930-D08D-4099-AA47-4728CD6F40A8}" presName="level2Shape" presStyleLbl="node3" presStyleIdx="0" presStyleCnt="6"/>
      <dgm:spPr/>
    </dgm:pt>
    <dgm:pt modelId="{282550E4-C638-489B-83DF-A0A5DA46B4FF}" type="pres">
      <dgm:prSet presAssocID="{89327930-D08D-4099-AA47-4728CD6F40A8}" presName="hierChild3" presStyleCnt="0"/>
      <dgm:spPr/>
    </dgm:pt>
    <dgm:pt modelId="{5112C4CC-86CF-4419-BC23-B618B65CEF19}" type="pres">
      <dgm:prSet presAssocID="{20E2037B-AB41-4CED-932B-712171B3316F}" presName="Name19" presStyleLbl="parChTrans1D4" presStyleIdx="0" presStyleCnt="4"/>
      <dgm:spPr/>
    </dgm:pt>
    <dgm:pt modelId="{AD303D23-422D-4FC1-AF3A-29376124C9CC}" type="pres">
      <dgm:prSet presAssocID="{8237861E-70AD-4B20-9ADB-3692B1B46D12}" presName="Name21" presStyleCnt="0"/>
      <dgm:spPr/>
    </dgm:pt>
    <dgm:pt modelId="{C9BE3EC7-17CD-41E5-8EE0-56226B1678E8}" type="pres">
      <dgm:prSet presAssocID="{8237861E-70AD-4B20-9ADB-3692B1B46D12}" presName="level2Shape" presStyleLbl="node4" presStyleIdx="0" presStyleCnt="4" custScaleX="225146"/>
      <dgm:spPr/>
    </dgm:pt>
    <dgm:pt modelId="{EFEA858B-79F1-42DF-826A-EC5F37AB8C1E}" type="pres">
      <dgm:prSet presAssocID="{8237861E-70AD-4B20-9ADB-3692B1B46D12}" presName="hierChild3" presStyleCnt="0"/>
      <dgm:spPr/>
    </dgm:pt>
    <dgm:pt modelId="{7F3E3C40-4D21-4895-9ECF-F7686C31D173}" type="pres">
      <dgm:prSet presAssocID="{FC79BA6B-0A3D-4FA1-A6DA-D5DACDB3E764}" presName="Name19" presStyleLbl="parChTrans1D4" presStyleIdx="1" presStyleCnt="4"/>
      <dgm:spPr/>
    </dgm:pt>
    <dgm:pt modelId="{21418877-DD80-4023-81BC-02B64F311D54}" type="pres">
      <dgm:prSet presAssocID="{B9B1FFE2-401A-4ACA-BF2B-3DF77CECBEEA}" presName="Name21" presStyleCnt="0"/>
      <dgm:spPr/>
    </dgm:pt>
    <dgm:pt modelId="{642B81E6-851B-468D-A13D-9A3183334EE0}" type="pres">
      <dgm:prSet presAssocID="{B9B1FFE2-401A-4ACA-BF2B-3DF77CECBEEA}" presName="level2Shape" presStyleLbl="node4" presStyleIdx="1" presStyleCnt="4"/>
      <dgm:spPr/>
    </dgm:pt>
    <dgm:pt modelId="{F52912CC-854A-482F-A424-CAE735F87DC5}" type="pres">
      <dgm:prSet presAssocID="{B9B1FFE2-401A-4ACA-BF2B-3DF77CECBEEA}" presName="hierChild3" presStyleCnt="0"/>
      <dgm:spPr/>
    </dgm:pt>
    <dgm:pt modelId="{AEE36D24-F61A-4CEA-BA20-BB98D61314A6}" type="pres">
      <dgm:prSet presAssocID="{F4F3DD44-607A-497A-B946-6F6324BE2F75}" presName="Name19" presStyleLbl="parChTrans1D3" presStyleIdx="1" presStyleCnt="6"/>
      <dgm:spPr/>
    </dgm:pt>
    <dgm:pt modelId="{6913B879-DBE1-4864-BF87-5890527F27F4}" type="pres">
      <dgm:prSet presAssocID="{66AACE8F-6520-40D5-865B-9AC3D14719AA}" presName="Name21" presStyleCnt="0"/>
      <dgm:spPr/>
    </dgm:pt>
    <dgm:pt modelId="{B2B3F842-0B61-4637-AAAA-EDB4977FA194}" type="pres">
      <dgm:prSet presAssocID="{66AACE8F-6520-40D5-865B-9AC3D14719AA}" presName="level2Shape" presStyleLbl="node3" presStyleIdx="1" presStyleCnt="6"/>
      <dgm:spPr/>
    </dgm:pt>
    <dgm:pt modelId="{5AECB025-1E25-48F1-860D-5253768B1787}" type="pres">
      <dgm:prSet presAssocID="{66AACE8F-6520-40D5-865B-9AC3D14719AA}" presName="hierChild3" presStyleCnt="0"/>
      <dgm:spPr/>
    </dgm:pt>
    <dgm:pt modelId="{50832093-04AD-4717-82B2-6A77068A8E94}" type="pres">
      <dgm:prSet presAssocID="{7DE8CFE5-08D5-45FD-80BF-A98601DBF3D4}" presName="Name19" presStyleLbl="parChTrans1D4" presStyleIdx="2" presStyleCnt="4"/>
      <dgm:spPr/>
    </dgm:pt>
    <dgm:pt modelId="{B414BECA-749E-46DC-B272-3B7D233B7772}" type="pres">
      <dgm:prSet presAssocID="{8DD7BC4B-BF87-422B-A843-378AD7CCC660}" presName="Name21" presStyleCnt="0"/>
      <dgm:spPr/>
    </dgm:pt>
    <dgm:pt modelId="{3DAB8955-43D9-4CC8-93D8-7BA92312C009}" type="pres">
      <dgm:prSet presAssocID="{8DD7BC4B-BF87-422B-A843-378AD7CCC660}" presName="level2Shape" presStyleLbl="node4" presStyleIdx="2" presStyleCnt="4" custScaleX="244163"/>
      <dgm:spPr/>
    </dgm:pt>
    <dgm:pt modelId="{CF24E642-E119-4C70-B807-05BD8EACEAC1}" type="pres">
      <dgm:prSet presAssocID="{8DD7BC4B-BF87-422B-A843-378AD7CCC660}" presName="hierChild3" presStyleCnt="0"/>
      <dgm:spPr/>
    </dgm:pt>
    <dgm:pt modelId="{92AB1521-2E58-4E90-8E72-C34BDB8104D2}" type="pres">
      <dgm:prSet presAssocID="{D8EBC234-9A5D-44B5-94D6-6A677EFA52D7}" presName="Name19" presStyleLbl="parChTrans1D4" presStyleIdx="3" presStyleCnt="4"/>
      <dgm:spPr/>
    </dgm:pt>
    <dgm:pt modelId="{D262A2F7-7B81-4B2B-A7F0-B38CA6BD6DF9}" type="pres">
      <dgm:prSet presAssocID="{24020AD4-FC88-461D-850F-639A4121940E}" presName="Name21" presStyleCnt="0"/>
      <dgm:spPr/>
    </dgm:pt>
    <dgm:pt modelId="{F091B365-7B4B-4BBD-BCF9-902780C0D899}" type="pres">
      <dgm:prSet presAssocID="{24020AD4-FC88-461D-850F-639A4121940E}" presName="level2Shape" presStyleLbl="node4" presStyleIdx="3" presStyleCnt="4"/>
      <dgm:spPr/>
    </dgm:pt>
    <dgm:pt modelId="{0770BC65-A5D4-46DC-87A3-E0F4BC4D2E6D}" type="pres">
      <dgm:prSet presAssocID="{24020AD4-FC88-461D-850F-639A4121940E}" presName="hierChild3" presStyleCnt="0"/>
      <dgm:spPr/>
    </dgm:pt>
    <dgm:pt modelId="{4220ACA7-BC71-4091-B386-CA0C5C5E4139}" type="pres">
      <dgm:prSet presAssocID="{36462410-7310-4D63-AE57-716724BC185A}" presName="Name19" presStyleLbl="parChTrans1D3" presStyleIdx="2" presStyleCnt="6"/>
      <dgm:spPr/>
    </dgm:pt>
    <dgm:pt modelId="{2FAA969B-5FFC-4530-8CD5-B61901C22342}" type="pres">
      <dgm:prSet presAssocID="{C40DD7BA-8CCA-4A6F-8057-BC2844DA8A0E}" presName="Name21" presStyleCnt="0"/>
      <dgm:spPr/>
    </dgm:pt>
    <dgm:pt modelId="{2E137309-3021-4509-8246-5C34E7F95E52}" type="pres">
      <dgm:prSet presAssocID="{C40DD7BA-8CCA-4A6F-8057-BC2844DA8A0E}" presName="level2Shape" presStyleLbl="node3" presStyleIdx="2" presStyleCnt="6"/>
      <dgm:spPr/>
    </dgm:pt>
    <dgm:pt modelId="{3B9BEA10-26A4-4147-AA3E-629D72828EB6}" type="pres">
      <dgm:prSet presAssocID="{C40DD7BA-8CCA-4A6F-8057-BC2844DA8A0E}" presName="hierChild3" presStyleCnt="0"/>
      <dgm:spPr/>
    </dgm:pt>
    <dgm:pt modelId="{03D1C777-4F0B-420A-B9AA-58E08DF74A98}" type="pres">
      <dgm:prSet presAssocID="{1980AEE5-C483-4ED2-BEEC-7A2C9BC78E05}" presName="Name19" presStyleLbl="parChTrans1D2" presStyleIdx="1" presStyleCnt="6"/>
      <dgm:spPr/>
    </dgm:pt>
    <dgm:pt modelId="{D074739F-E084-44A3-89D3-C951452D4A70}" type="pres">
      <dgm:prSet presAssocID="{225A1F89-BDF7-48FE-A9C7-D15FFBF27D56}" presName="Name21" presStyleCnt="0"/>
      <dgm:spPr/>
    </dgm:pt>
    <dgm:pt modelId="{90F0023C-EBC1-4A97-91C7-76AC283CBCC5}" type="pres">
      <dgm:prSet presAssocID="{225A1F89-BDF7-48FE-A9C7-D15FFBF27D56}" presName="level2Shape" presStyleLbl="node2" presStyleIdx="1" presStyleCnt="6"/>
      <dgm:spPr/>
    </dgm:pt>
    <dgm:pt modelId="{C1675606-3EE3-42F4-9731-30348242E523}" type="pres">
      <dgm:prSet presAssocID="{225A1F89-BDF7-48FE-A9C7-D15FFBF27D56}" presName="hierChild3" presStyleCnt="0"/>
      <dgm:spPr/>
    </dgm:pt>
    <dgm:pt modelId="{C3913550-A400-4844-B722-8257FCBF3151}" type="pres">
      <dgm:prSet presAssocID="{355B78FD-060C-4A9A-9ECE-2C189827EC2C}" presName="Name19" presStyleLbl="parChTrans1D2" presStyleIdx="2" presStyleCnt="6"/>
      <dgm:spPr/>
    </dgm:pt>
    <dgm:pt modelId="{3E485258-2D77-4C36-A042-2B4CC02C156B}" type="pres">
      <dgm:prSet presAssocID="{C2F782E1-BCE5-4226-AB8D-1423187E4ACA}" presName="Name21" presStyleCnt="0"/>
      <dgm:spPr/>
    </dgm:pt>
    <dgm:pt modelId="{802E637E-BEB9-4A19-B8C8-3D3AC5443FF6}" type="pres">
      <dgm:prSet presAssocID="{C2F782E1-BCE5-4226-AB8D-1423187E4ACA}" presName="level2Shape" presStyleLbl="node2" presStyleIdx="2" presStyleCnt="6"/>
      <dgm:spPr/>
    </dgm:pt>
    <dgm:pt modelId="{16E56CDE-B2A9-4179-9A6A-F48E4D11A8A1}" type="pres">
      <dgm:prSet presAssocID="{C2F782E1-BCE5-4226-AB8D-1423187E4ACA}" presName="hierChild3" presStyleCnt="0"/>
      <dgm:spPr/>
    </dgm:pt>
    <dgm:pt modelId="{B4310438-29BD-4B8B-8281-0012D978BF4E}" type="pres">
      <dgm:prSet presAssocID="{A8A57186-3A2D-405D-BCAB-3E6B3F2282DE}" presName="Name19" presStyleLbl="parChTrans1D2" presStyleIdx="3" presStyleCnt="6"/>
      <dgm:spPr/>
    </dgm:pt>
    <dgm:pt modelId="{5C486761-FEAA-44CC-A06C-152E5852559A}" type="pres">
      <dgm:prSet presAssocID="{62A82C53-38B3-498A-BE41-50458D628877}" presName="Name21" presStyleCnt="0"/>
      <dgm:spPr/>
    </dgm:pt>
    <dgm:pt modelId="{F421A332-3732-4DEB-AA0A-41F3F3322390}" type="pres">
      <dgm:prSet presAssocID="{62A82C53-38B3-498A-BE41-50458D628877}" presName="level2Shape" presStyleLbl="node2" presStyleIdx="3" presStyleCnt="6" custScaleX="131702"/>
      <dgm:spPr/>
    </dgm:pt>
    <dgm:pt modelId="{147EC52F-542B-42ED-992C-832A8D7896CD}" type="pres">
      <dgm:prSet presAssocID="{62A82C53-38B3-498A-BE41-50458D628877}" presName="hierChild3" presStyleCnt="0"/>
      <dgm:spPr/>
    </dgm:pt>
    <dgm:pt modelId="{FE480837-FB0E-4C34-AA2E-574ABEE06FB7}" type="pres">
      <dgm:prSet presAssocID="{F144059E-C6C9-48B8-8EE1-5019E69A9577}" presName="Name19" presStyleLbl="parChTrans1D3" presStyleIdx="3" presStyleCnt="6"/>
      <dgm:spPr/>
    </dgm:pt>
    <dgm:pt modelId="{718A34E6-E712-4AA1-9B01-170DD9F867B2}" type="pres">
      <dgm:prSet presAssocID="{5EDBE0C9-1A55-4B2B-B15F-2BBFB3289001}" presName="Name21" presStyleCnt="0"/>
      <dgm:spPr/>
    </dgm:pt>
    <dgm:pt modelId="{0B168062-58A0-46D0-A63E-FC4DCB426AB2}" type="pres">
      <dgm:prSet presAssocID="{5EDBE0C9-1A55-4B2B-B15F-2BBFB3289001}" presName="level2Shape" presStyleLbl="node3" presStyleIdx="3" presStyleCnt="6" custScaleX="207352" custLinFactY="38775" custLinFactNeighborY="100000"/>
      <dgm:spPr/>
    </dgm:pt>
    <dgm:pt modelId="{4DFBC55F-AD90-4C61-9992-DD2FB77EAAE7}" type="pres">
      <dgm:prSet presAssocID="{5EDBE0C9-1A55-4B2B-B15F-2BBFB3289001}" presName="hierChild3" presStyleCnt="0"/>
      <dgm:spPr/>
    </dgm:pt>
    <dgm:pt modelId="{21EAA6A4-8BD8-4D43-AD4F-2B6878FB53D5}" type="pres">
      <dgm:prSet presAssocID="{F85F6E05-197D-4881-BC23-2EE5F773959F}" presName="Name19" presStyleLbl="parChTrans1D3" presStyleIdx="4" presStyleCnt="6"/>
      <dgm:spPr/>
    </dgm:pt>
    <dgm:pt modelId="{5AD99BAC-42EC-4289-BB64-C957DE15A78D}" type="pres">
      <dgm:prSet presAssocID="{847D863E-75D8-4075-AF69-5AFEB6B5AA58}" presName="Name21" presStyleCnt="0"/>
      <dgm:spPr/>
    </dgm:pt>
    <dgm:pt modelId="{6C0EDC53-5A5B-4790-83C5-5A8A3A59A71F}" type="pres">
      <dgm:prSet presAssocID="{847D863E-75D8-4075-AF69-5AFEB6B5AA58}" presName="level2Shape" presStyleLbl="node3" presStyleIdx="4" presStyleCnt="6" custScaleX="163866" custLinFactY="38775" custLinFactNeighborY="100000"/>
      <dgm:spPr/>
    </dgm:pt>
    <dgm:pt modelId="{B18FDF81-0AE7-40BE-8BC5-470D8950815E}" type="pres">
      <dgm:prSet presAssocID="{847D863E-75D8-4075-AF69-5AFEB6B5AA58}" presName="hierChild3" presStyleCnt="0"/>
      <dgm:spPr/>
    </dgm:pt>
    <dgm:pt modelId="{FB4CB85E-1295-4AFC-84B7-5CF5AEAD0E18}" type="pres">
      <dgm:prSet presAssocID="{3C667560-8B40-4853-B48A-1AEB59DE84C4}" presName="Name19" presStyleLbl="parChTrans1D3" presStyleIdx="5" presStyleCnt="6"/>
      <dgm:spPr/>
    </dgm:pt>
    <dgm:pt modelId="{DF910497-1856-4FB9-8064-653A9F86E207}" type="pres">
      <dgm:prSet presAssocID="{CF58A42B-EFB5-4E9A-8AFE-1437B69E6131}" presName="Name21" presStyleCnt="0"/>
      <dgm:spPr/>
    </dgm:pt>
    <dgm:pt modelId="{073E34CF-2EE2-43C1-8E96-959077411B4A}" type="pres">
      <dgm:prSet presAssocID="{CF58A42B-EFB5-4E9A-8AFE-1437B69E6131}" presName="level2Shape" presStyleLbl="node3" presStyleIdx="5" presStyleCnt="6" custLinFactY="39848" custLinFactNeighborY="100000"/>
      <dgm:spPr/>
    </dgm:pt>
    <dgm:pt modelId="{59B944EF-B300-4BE4-86BA-59E17B8655AB}" type="pres">
      <dgm:prSet presAssocID="{CF58A42B-EFB5-4E9A-8AFE-1437B69E6131}" presName="hierChild3" presStyleCnt="0"/>
      <dgm:spPr/>
    </dgm:pt>
    <dgm:pt modelId="{857E57A0-A8D4-4A9D-B726-4F773349EB83}" type="pres">
      <dgm:prSet presAssocID="{AA8AE2C8-D741-4F8C-9095-8BE2D7590F75}" presName="Name19" presStyleLbl="parChTrans1D2" presStyleIdx="4" presStyleCnt="6"/>
      <dgm:spPr/>
    </dgm:pt>
    <dgm:pt modelId="{7E9E484C-A06A-44AF-83EA-8E845AD88657}" type="pres">
      <dgm:prSet presAssocID="{D81DA636-35EE-4100-B1FF-97E516950CAC}" presName="Name21" presStyleCnt="0"/>
      <dgm:spPr/>
    </dgm:pt>
    <dgm:pt modelId="{77B8D9BE-5438-4AA7-9FED-8A4627E306F9}" type="pres">
      <dgm:prSet presAssocID="{D81DA636-35EE-4100-B1FF-97E516950CAC}" presName="level2Shape" presStyleLbl="node2" presStyleIdx="4" presStyleCnt="6"/>
      <dgm:spPr/>
    </dgm:pt>
    <dgm:pt modelId="{801C1243-D7D1-49B4-9A32-D5AFD29088D9}" type="pres">
      <dgm:prSet presAssocID="{D81DA636-35EE-4100-B1FF-97E516950CAC}" presName="hierChild3" presStyleCnt="0"/>
      <dgm:spPr/>
    </dgm:pt>
    <dgm:pt modelId="{B8BA5A8D-B305-4984-95EA-1D720611F06A}" type="pres">
      <dgm:prSet presAssocID="{94CE9609-DBED-48D1-AFAD-DC1E22914DBD}" presName="Name19" presStyleLbl="parChTrans1D2" presStyleIdx="5" presStyleCnt="6"/>
      <dgm:spPr/>
    </dgm:pt>
    <dgm:pt modelId="{E30CC6DA-F47B-4857-A664-D0A3C3D0D75C}" type="pres">
      <dgm:prSet presAssocID="{94339A78-7F69-4E87-989B-862834E072AD}" presName="Name21" presStyleCnt="0"/>
      <dgm:spPr/>
    </dgm:pt>
    <dgm:pt modelId="{C43B6A8E-BBFA-44F5-992A-37B8887A8C48}" type="pres">
      <dgm:prSet presAssocID="{94339A78-7F69-4E87-989B-862834E072AD}" presName="level2Shape" presStyleLbl="node2" presStyleIdx="5" presStyleCnt="6"/>
      <dgm:spPr/>
    </dgm:pt>
    <dgm:pt modelId="{F3F75A20-3DB7-41C2-ACA7-E9FC4D337299}" type="pres">
      <dgm:prSet presAssocID="{94339A78-7F69-4E87-989B-862834E072AD}" presName="hierChild3" presStyleCnt="0"/>
      <dgm:spPr/>
    </dgm:pt>
    <dgm:pt modelId="{E1665140-E6EC-4B62-A617-18783C0E973E}" type="pres">
      <dgm:prSet presAssocID="{AD253A86-9C79-416A-AEF3-542F77A219D3}" presName="bgShapesFlow" presStyleCnt="0"/>
      <dgm:spPr/>
    </dgm:pt>
    <dgm:pt modelId="{4E4B0396-D5D9-4341-B62D-AC4B59BFA872}" type="pres">
      <dgm:prSet presAssocID="{C12EA93D-F571-4F79-913D-85FCF1AD7670}" presName="rectComp" presStyleCnt="0"/>
      <dgm:spPr/>
    </dgm:pt>
    <dgm:pt modelId="{1B7E186B-22E9-4A36-AC17-11B0CBCAA421}" type="pres">
      <dgm:prSet presAssocID="{C12EA93D-F571-4F79-913D-85FCF1AD7670}" presName="bgRect" presStyleLbl="bgShp" presStyleIdx="0" presStyleCnt="4"/>
      <dgm:spPr/>
    </dgm:pt>
    <dgm:pt modelId="{35224726-2B4F-4BA9-A7D9-CD68F93E0C73}" type="pres">
      <dgm:prSet presAssocID="{C12EA93D-F571-4F79-913D-85FCF1AD7670}" presName="bgRectTx" presStyleLbl="bgShp" presStyleIdx="0" presStyleCnt="4">
        <dgm:presLayoutVars>
          <dgm:bulletEnabled val="1"/>
        </dgm:presLayoutVars>
      </dgm:prSet>
      <dgm:spPr/>
    </dgm:pt>
    <dgm:pt modelId="{D3B8E970-90AC-4D78-9EDF-4B95A7E6A9BB}" type="pres">
      <dgm:prSet presAssocID="{C12EA93D-F571-4F79-913D-85FCF1AD7670}" presName="spComp" presStyleCnt="0"/>
      <dgm:spPr/>
    </dgm:pt>
    <dgm:pt modelId="{35D8FA97-734C-49C1-9606-6AF3737EB16E}" type="pres">
      <dgm:prSet presAssocID="{C12EA93D-F571-4F79-913D-85FCF1AD7670}" presName="vSp" presStyleCnt="0"/>
      <dgm:spPr/>
    </dgm:pt>
    <dgm:pt modelId="{B57A2C40-FAAF-49D1-A324-370F98D730AD}" type="pres">
      <dgm:prSet presAssocID="{9CDE0822-FF59-4C2E-AD06-3906307DC931}" presName="rectComp" presStyleCnt="0"/>
      <dgm:spPr/>
    </dgm:pt>
    <dgm:pt modelId="{8B2A5854-DFBC-4068-BC6D-A9AD8CC81F47}" type="pres">
      <dgm:prSet presAssocID="{9CDE0822-FF59-4C2E-AD06-3906307DC931}" presName="bgRect" presStyleLbl="bgShp" presStyleIdx="1" presStyleCnt="4"/>
      <dgm:spPr/>
    </dgm:pt>
    <dgm:pt modelId="{4B739F67-D865-4BCE-A901-7751ACF8C21B}" type="pres">
      <dgm:prSet presAssocID="{9CDE0822-FF59-4C2E-AD06-3906307DC931}" presName="bgRectTx" presStyleLbl="bgShp" presStyleIdx="1" presStyleCnt="4">
        <dgm:presLayoutVars>
          <dgm:bulletEnabled val="1"/>
        </dgm:presLayoutVars>
      </dgm:prSet>
      <dgm:spPr/>
    </dgm:pt>
    <dgm:pt modelId="{A593FE8D-D133-41ED-B03F-2719EA2E1BF4}" type="pres">
      <dgm:prSet presAssocID="{9CDE0822-FF59-4C2E-AD06-3906307DC931}" presName="spComp" presStyleCnt="0"/>
      <dgm:spPr/>
    </dgm:pt>
    <dgm:pt modelId="{1AEF32F9-365C-4893-8268-DA9C31C35C43}" type="pres">
      <dgm:prSet presAssocID="{9CDE0822-FF59-4C2E-AD06-3906307DC931}" presName="vSp" presStyleCnt="0"/>
      <dgm:spPr/>
    </dgm:pt>
    <dgm:pt modelId="{E0415329-871B-4DE1-AE7B-E29E5F35E17C}" type="pres">
      <dgm:prSet presAssocID="{6C53F2FA-503D-4DF9-9C71-89EFF9A22DE2}" presName="rectComp" presStyleCnt="0"/>
      <dgm:spPr/>
    </dgm:pt>
    <dgm:pt modelId="{3D3C8F92-DA7C-4FD5-AB4A-B31672A521CB}" type="pres">
      <dgm:prSet presAssocID="{6C53F2FA-503D-4DF9-9C71-89EFF9A22DE2}" presName="bgRect" presStyleLbl="bgShp" presStyleIdx="2" presStyleCnt="4"/>
      <dgm:spPr/>
    </dgm:pt>
    <dgm:pt modelId="{A447CDBE-B8D0-452D-9050-37B97D13CDCC}" type="pres">
      <dgm:prSet presAssocID="{6C53F2FA-503D-4DF9-9C71-89EFF9A22DE2}" presName="bgRectTx" presStyleLbl="bgShp" presStyleIdx="2" presStyleCnt="4">
        <dgm:presLayoutVars>
          <dgm:bulletEnabled val="1"/>
        </dgm:presLayoutVars>
      </dgm:prSet>
      <dgm:spPr/>
    </dgm:pt>
    <dgm:pt modelId="{EF8340F0-D642-4415-B987-B98058D84028}" type="pres">
      <dgm:prSet presAssocID="{6C53F2FA-503D-4DF9-9C71-89EFF9A22DE2}" presName="spComp" presStyleCnt="0"/>
      <dgm:spPr/>
    </dgm:pt>
    <dgm:pt modelId="{C933F660-5A1B-483D-A564-53EEF267ABC1}" type="pres">
      <dgm:prSet presAssocID="{6C53F2FA-503D-4DF9-9C71-89EFF9A22DE2}" presName="vSp" presStyleCnt="0"/>
      <dgm:spPr/>
    </dgm:pt>
    <dgm:pt modelId="{B89CBF65-0A05-4D54-BC32-FA83AC4827DB}" type="pres">
      <dgm:prSet presAssocID="{8F883ADA-F2B0-4A98-9BB4-F68834D4CA48}" presName="rectComp" presStyleCnt="0"/>
      <dgm:spPr/>
    </dgm:pt>
    <dgm:pt modelId="{5CEEFC19-9656-4F57-B65B-38B770C83B0B}" type="pres">
      <dgm:prSet presAssocID="{8F883ADA-F2B0-4A98-9BB4-F68834D4CA48}" presName="bgRect" presStyleLbl="bgShp" presStyleIdx="3" presStyleCnt="4"/>
      <dgm:spPr/>
    </dgm:pt>
    <dgm:pt modelId="{A22D287D-D7C8-43EE-AFCA-A4FB8775FEEA}" type="pres">
      <dgm:prSet presAssocID="{8F883ADA-F2B0-4A98-9BB4-F68834D4CA48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A571DE04-5002-4E9E-8693-DAB510A86881}" srcId="{AD253A86-9C79-416A-AEF3-542F77A219D3}" destId="{8F883ADA-F2B0-4A98-9BB4-F68834D4CA48}" srcOrd="4" destOrd="0" parTransId="{C4517884-2697-4BD8-A2B9-CE3DF747CA13}" sibTransId="{9ED4215E-EB6D-40DA-8B35-9098462CC6BC}"/>
    <dgm:cxn modelId="{614D4907-ABEE-4402-9449-72B567A59D72}" type="presOf" srcId="{9CDE0822-FF59-4C2E-AD06-3906307DC931}" destId="{8B2A5854-DFBC-4068-BC6D-A9AD8CC81F47}" srcOrd="0" destOrd="0" presId="urn:microsoft.com/office/officeart/2005/8/layout/hierarchy6"/>
    <dgm:cxn modelId="{09417115-C815-4D0C-82F6-9B9854619039}" srcId="{89327930-D08D-4099-AA47-4728CD6F40A8}" destId="{8237861E-70AD-4B20-9ADB-3692B1B46D12}" srcOrd="0" destOrd="0" parTransId="{20E2037B-AB41-4CED-932B-712171B3316F}" sibTransId="{6BA437B7-A4A2-4736-83AC-02E5988A2556}"/>
    <dgm:cxn modelId="{457CF916-CDC4-4600-BF0D-2D5B6090B537}" type="presOf" srcId="{0A878352-3668-4AE5-8963-87A66640A3AA}" destId="{F1E38A75-C316-4592-B9B5-E7DBBE92CE84}" srcOrd="0" destOrd="0" presId="urn:microsoft.com/office/officeart/2005/8/layout/hierarchy6"/>
    <dgm:cxn modelId="{62A1A11E-1AAE-4D8C-8414-8E5F92642A9D}" type="presOf" srcId="{B9B1FFE2-401A-4ACA-BF2B-3DF77CECBEEA}" destId="{642B81E6-851B-468D-A13D-9A3183334EE0}" srcOrd="0" destOrd="0" presId="urn:microsoft.com/office/officeart/2005/8/layout/hierarchy6"/>
    <dgm:cxn modelId="{6560551F-EED4-4CDA-8730-BF0DAD6531C5}" type="presOf" srcId="{9CDE0822-FF59-4C2E-AD06-3906307DC931}" destId="{4B739F67-D865-4BCE-A901-7751ACF8C21B}" srcOrd="1" destOrd="0" presId="urn:microsoft.com/office/officeart/2005/8/layout/hierarchy6"/>
    <dgm:cxn modelId="{E98F8522-EABE-4189-AA4C-9664331A01F2}" type="presOf" srcId="{5CA5D9B9-0AB6-4982-A6EB-36BE12639554}" destId="{2EEC9EF0-F887-4F03-86D2-7DDEC32818BB}" srcOrd="0" destOrd="0" presId="urn:microsoft.com/office/officeart/2005/8/layout/hierarchy6"/>
    <dgm:cxn modelId="{E1990F23-116C-4EC9-922B-B2C9A8D89C91}" srcId="{66AACE8F-6520-40D5-865B-9AC3D14719AA}" destId="{8DD7BC4B-BF87-422B-A843-378AD7CCC660}" srcOrd="0" destOrd="0" parTransId="{7DE8CFE5-08D5-45FD-80BF-A98601DBF3D4}" sibTransId="{76F4550C-10D4-4292-B901-A0EFE6155E09}"/>
    <dgm:cxn modelId="{A963AC24-34B5-4E7F-B17B-609270DA0FE1}" srcId="{414929CA-9DD0-4DB0-8D79-95515F553A17}" destId="{D81DA636-35EE-4100-B1FF-97E516950CAC}" srcOrd="4" destOrd="0" parTransId="{AA8AE2C8-D741-4F8C-9095-8BE2D7590F75}" sibTransId="{16A39A18-36DB-4F37-94B7-419326646C98}"/>
    <dgm:cxn modelId="{256E1228-4F84-41DE-98CA-DAD5C418C274}" type="presOf" srcId="{6C53F2FA-503D-4DF9-9C71-89EFF9A22DE2}" destId="{A447CDBE-B8D0-452D-9050-37B97D13CDCC}" srcOrd="1" destOrd="0" presId="urn:microsoft.com/office/officeart/2005/8/layout/hierarchy6"/>
    <dgm:cxn modelId="{4877D128-0A7F-40EB-8C1F-FF7CC1021C21}" type="presOf" srcId="{20E2037B-AB41-4CED-932B-712171B3316F}" destId="{5112C4CC-86CF-4419-BC23-B618B65CEF19}" srcOrd="0" destOrd="0" presId="urn:microsoft.com/office/officeart/2005/8/layout/hierarchy6"/>
    <dgm:cxn modelId="{46CADE29-A4AF-4DAB-AE79-8064B7843245}" srcId="{5CA5D9B9-0AB6-4982-A6EB-36BE12639554}" destId="{C40DD7BA-8CCA-4A6F-8057-BC2844DA8A0E}" srcOrd="2" destOrd="0" parTransId="{36462410-7310-4D63-AE57-716724BC185A}" sibTransId="{2DD2D4F6-6401-46E8-ABE6-BA0AF3CDFD67}"/>
    <dgm:cxn modelId="{E8919B30-82B6-474A-8E0D-00CB19A3022C}" type="presOf" srcId="{F85F6E05-197D-4881-BC23-2EE5F773959F}" destId="{21EAA6A4-8BD8-4D43-AD4F-2B6878FB53D5}" srcOrd="0" destOrd="0" presId="urn:microsoft.com/office/officeart/2005/8/layout/hierarchy6"/>
    <dgm:cxn modelId="{A12F2831-EF30-42EC-86E8-2BA99B30A203}" type="presOf" srcId="{225A1F89-BDF7-48FE-A9C7-D15FFBF27D56}" destId="{90F0023C-EBC1-4A97-91C7-76AC283CBCC5}" srcOrd="0" destOrd="0" presId="urn:microsoft.com/office/officeart/2005/8/layout/hierarchy6"/>
    <dgm:cxn modelId="{992C8034-495B-487D-8B75-773B647586DE}" type="presOf" srcId="{CF58A42B-EFB5-4E9A-8AFE-1437B69E6131}" destId="{073E34CF-2EE2-43C1-8E96-959077411B4A}" srcOrd="0" destOrd="0" presId="urn:microsoft.com/office/officeart/2005/8/layout/hierarchy6"/>
    <dgm:cxn modelId="{FC940241-F82A-4DBB-85C4-8CDC218EE668}" srcId="{414929CA-9DD0-4DB0-8D79-95515F553A17}" destId="{C2F782E1-BCE5-4226-AB8D-1423187E4ACA}" srcOrd="2" destOrd="0" parTransId="{355B78FD-060C-4A9A-9ECE-2C189827EC2C}" sibTransId="{3F067EBF-2C42-4BA9-BF0F-B5B2CD9F36D0}"/>
    <dgm:cxn modelId="{E142FC42-EAA0-4884-B2D8-80A64C267021}" srcId="{414929CA-9DD0-4DB0-8D79-95515F553A17}" destId="{5CA5D9B9-0AB6-4982-A6EB-36BE12639554}" srcOrd="0" destOrd="0" parTransId="{0A878352-3668-4AE5-8963-87A66640A3AA}" sibTransId="{247EBD43-ACA7-42C6-9A92-DFC157B3AF05}"/>
    <dgm:cxn modelId="{B9873364-8277-47A1-AA06-71DDB24256DD}" type="presOf" srcId="{D8EBC234-9A5D-44B5-94D6-6A677EFA52D7}" destId="{92AB1521-2E58-4E90-8E72-C34BDB8104D2}" srcOrd="0" destOrd="0" presId="urn:microsoft.com/office/officeart/2005/8/layout/hierarchy6"/>
    <dgm:cxn modelId="{23AE3D45-F41D-4A95-8C11-0C6B2E9FD6DF}" type="presOf" srcId="{7DE8CFE5-08D5-45FD-80BF-A98601DBF3D4}" destId="{50832093-04AD-4717-82B2-6A77068A8E94}" srcOrd="0" destOrd="0" presId="urn:microsoft.com/office/officeart/2005/8/layout/hierarchy6"/>
    <dgm:cxn modelId="{B5C7FD68-27D0-4682-B3A6-5B85B5B6F1D7}" type="presOf" srcId="{A8A57186-3A2D-405D-BCAB-3E6B3F2282DE}" destId="{B4310438-29BD-4B8B-8281-0012D978BF4E}" srcOrd="0" destOrd="0" presId="urn:microsoft.com/office/officeart/2005/8/layout/hierarchy6"/>
    <dgm:cxn modelId="{89510B69-CE51-4CE6-B996-74142F366730}" srcId="{62A82C53-38B3-498A-BE41-50458D628877}" destId="{847D863E-75D8-4075-AF69-5AFEB6B5AA58}" srcOrd="1" destOrd="0" parTransId="{F85F6E05-197D-4881-BC23-2EE5F773959F}" sibTransId="{FEB258D3-996F-4BEE-ACC9-8586A3975351}"/>
    <dgm:cxn modelId="{362CD46A-3739-41DE-94C9-C46E6A3C3054}" type="presOf" srcId="{355B78FD-060C-4A9A-9ECE-2C189827EC2C}" destId="{C3913550-A400-4844-B722-8257FCBF3151}" srcOrd="0" destOrd="0" presId="urn:microsoft.com/office/officeart/2005/8/layout/hierarchy6"/>
    <dgm:cxn modelId="{E87D2950-AB54-4913-BCB3-BFEADD7EA572}" type="presOf" srcId="{3C667560-8B40-4853-B48A-1AEB59DE84C4}" destId="{FB4CB85E-1295-4AFC-84B7-5CF5AEAD0E18}" srcOrd="0" destOrd="0" presId="urn:microsoft.com/office/officeart/2005/8/layout/hierarchy6"/>
    <dgm:cxn modelId="{2C717951-F4F4-4275-B28E-8BC1AD14DB82}" type="presOf" srcId="{847D863E-75D8-4075-AF69-5AFEB6B5AA58}" destId="{6C0EDC53-5A5B-4790-83C5-5A8A3A59A71F}" srcOrd="0" destOrd="0" presId="urn:microsoft.com/office/officeart/2005/8/layout/hierarchy6"/>
    <dgm:cxn modelId="{7739AF72-E969-4605-9774-396F42785E7A}" srcId="{5CA5D9B9-0AB6-4982-A6EB-36BE12639554}" destId="{89327930-D08D-4099-AA47-4728CD6F40A8}" srcOrd="0" destOrd="0" parTransId="{70F1604D-1A9A-4EBD-99EA-CA59806C19A6}" sibTransId="{37A74541-ACFE-4630-A501-2CACD8F22DE7}"/>
    <dgm:cxn modelId="{DD7D6754-ADEA-4641-A872-AC02851F355E}" type="presOf" srcId="{36462410-7310-4D63-AE57-716724BC185A}" destId="{4220ACA7-BC71-4091-B386-CA0C5C5E4139}" srcOrd="0" destOrd="0" presId="urn:microsoft.com/office/officeart/2005/8/layout/hierarchy6"/>
    <dgm:cxn modelId="{0A110F55-E5FC-49BA-820B-3FE138BF07DD}" srcId="{414929CA-9DD0-4DB0-8D79-95515F553A17}" destId="{94339A78-7F69-4E87-989B-862834E072AD}" srcOrd="5" destOrd="0" parTransId="{94CE9609-DBED-48D1-AFAD-DC1E22914DBD}" sibTransId="{C7FF79CF-7E9D-4446-B864-869A8F08920D}"/>
    <dgm:cxn modelId="{AD016D58-B8C9-40E0-BD8B-DAD2C21AE750}" type="presOf" srcId="{8237861E-70AD-4B20-9ADB-3692B1B46D12}" destId="{C9BE3EC7-17CD-41E5-8EE0-56226B1678E8}" srcOrd="0" destOrd="0" presId="urn:microsoft.com/office/officeart/2005/8/layout/hierarchy6"/>
    <dgm:cxn modelId="{A453537B-973A-45EF-B82A-876E12568527}" srcId="{AD253A86-9C79-416A-AEF3-542F77A219D3}" destId="{C12EA93D-F571-4F79-913D-85FCF1AD7670}" srcOrd="1" destOrd="0" parTransId="{FDB187A0-9D0D-43E2-9BD6-6B06D1017AD4}" sibTransId="{F4BF2F12-0363-4DE1-B558-17F12851A6FF}"/>
    <dgm:cxn modelId="{4B18A27C-D303-4856-8168-87FCC4442BE0}" type="presOf" srcId="{66AACE8F-6520-40D5-865B-9AC3D14719AA}" destId="{B2B3F842-0B61-4637-AAAA-EDB4977FA194}" srcOrd="0" destOrd="0" presId="urn:microsoft.com/office/officeart/2005/8/layout/hierarchy6"/>
    <dgm:cxn modelId="{23B1E087-0398-4324-AD9A-363F2D68E968}" srcId="{66AACE8F-6520-40D5-865B-9AC3D14719AA}" destId="{24020AD4-FC88-461D-850F-639A4121940E}" srcOrd="1" destOrd="0" parTransId="{D8EBC234-9A5D-44B5-94D6-6A677EFA52D7}" sibTransId="{0C3A23A1-A0C5-4906-90E9-4F5BEBA1815A}"/>
    <dgm:cxn modelId="{0271AF88-DC81-4321-BFFB-D678E2DDB6D2}" type="presOf" srcId="{F144059E-C6C9-48B8-8EE1-5019E69A9577}" destId="{FE480837-FB0E-4C34-AA2E-574ABEE06FB7}" srcOrd="0" destOrd="0" presId="urn:microsoft.com/office/officeart/2005/8/layout/hierarchy6"/>
    <dgm:cxn modelId="{0D43278C-956F-4F4A-8EF1-A86845F8DB87}" srcId="{AD253A86-9C79-416A-AEF3-542F77A219D3}" destId="{6C53F2FA-503D-4DF9-9C71-89EFF9A22DE2}" srcOrd="3" destOrd="0" parTransId="{1D11015D-6661-4686-9A31-3C02DE3D458E}" sibTransId="{3935B715-6A81-442E-B62C-A5E66A47735C}"/>
    <dgm:cxn modelId="{2B492A91-3216-4808-9C20-7058AFADCEE6}" type="presOf" srcId="{AD253A86-9C79-416A-AEF3-542F77A219D3}" destId="{553DA915-51E3-432C-BD88-A5155B933222}" srcOrd="0" destOrd="0" presId="urn:microsoft.com/office/officeart/2005/8/layout/hierarchy6"/>
    <dgm:cxn modelId="{B64FF994-5C6E-4525-8EEA-7D27B7F84FB5}" type="presOf" srcId="{70F1604D-1A9A-4EBD-99EA-CA59806C19A6}" destId="{FCA116E4-E857-47DE-B3FD-A3F0D163C3A5}" srcOrd="0" destOrd="0" presId="urn:microsoft.com/office/officeart/2005/8/layout/hierarchy6"/>
    <dgm:cxn modelId="{612EBC95-7C1F-48BC-8108-8600E7C35A2C}" srcId="{62A82C53-38B3-498A-BE41-50458D628877}" destId="{CF58A42B-EFB5-4E9A-8AFE-1437B69E6131}" srcOrd="2" destOrd="0" parTransId="{3C667560-8B40-4853-B48A-1AEB59DE84C4}" sibTransId="{918C4336-1A5A-4B4D-8D29-3DBE0B13A39B}"/>
    <dgm:cxn modelId="{4C9E9498-BFEE-4285-8FD5-260EAF4219C1}" srcId="{414929CA-9DD0-4DB0-8D79-95515F553A17}" destId="{225A1F89-BDF7-48FE-A9C7-D15FFBF27D56}" srcOrd="1" destOrd="0" parTransId="{1980AEE5-C483-4ED2-BEEC-7A2C9BC78E05}" sibTransId="{64E2F553-3999-45E3-B355-1E2F08CAE8F8}"/>
    <dgm:cxn modelId="{849E9DA0-E148-4E17-899F-50E85667379A}" type="presOf" srcId="{94CE9609-DBED-48D1-AFAD-DC1E22914DBD}" destId="{B8BA5A8D-B305-4984-95EA-1D720611F06A}" srcOrd="0" destOrd="0" presId="urn:microsoft.com/office/officeart/2005/8/layout/hierarchy6"/>
    <dgm:cxn modelId="{57EA34A2-DF8C-430B-B77D-8E178CBB9C14}" type="presOf" srcId="{1980AEE5-C483-4ED2-BEEC-7A2C9BC78E05}" destId="{03D1C777-4F0B-420A-B9AA-58E08DF74A98}" srcOrd="0" destOrd="0" presId="urn:microsoft.com/office/officeart/2005/8/layout/hierarchy6"/>
    <dgm:cxn modelId="{533544A8-53F5-4B61-92B8-98ACE50B17C9}" type="presOf" srcId="{24020AD4-FC88-461D-850F-639A4121940E}" destId="{F091B365-7B4B-4BBD-BCF9-902780C0D899}" srcOrd="0" destOrd="0" presId="urn:microsoft.com/office/officeart/2005/8/layout/hierarchy6"/>
    <dgm:cxn modelId="{4A8BD3AA-FD5B-40AD-9BC3-19A2EB01E0C9}" srcId="{AD253A86-9C79-416A-AEF3-542F77A219D3}" destId="{414929CA-9DD0-4DB0-8D79-95515F553A17}" srcOrd="0" destOrd="0" parTransId="{3417845A-24F6-4633-AF2C-2818E1D305E2}" sibTransId="{44A3501D-9894-4893-9536-6EAA386D77E6}"/>
    <dgm:cxn modelId="{0D2000AB-875F-43A3-A09D-D44177DB064A}" type="presOf" srcId="{8F883ADA-F2B0-4A98-9BB4-F68834D4CA48}" destId="{5CEEFC19-9656-4F57-B65B-38B770C83B0B}" srcOrd="0" destOrd="0" presId="urn:microsoft.com/office/officeart/2005/8/layout/hierarchy6"/>
    <dgm:cxn modelId="{0FCFD6AE-BE6B-4AF8-802A-7C5F4772A293}" srcId="{62A82C53-38B3-498A-BE41-50458D628877}" destId="{5EDBE0C9-1A55-4B2B-B15F-2BBFB3289001}" srcOrd="0" destOrd="0" parTransId="{F144059E-C6C9-48B8-8EE1-5019E69A9577}" sibTransId="{F9C91724-E953-451A-9198-A16A4E37FC35}"/>
    <dgm:cxn modelId="{D56DBAAF-D467-4F5E-9292-59AC4EDF177C}" type="presOf" srcId="{FC79BA6B-0A3D-4FA1-A6DA-D5DACDB3E764}" destId="{7F3E3C40-4D21-4895-9ECF-F7686C31D173}" srcOrd="0" destOrd="0" presId="urn:microsoft.com/office/officeart/2005/8/layout/hierarchy6"/>
    <dgm:cxn modelId="{126C25B2-CBBE-455F-9654-7BCEFC024F73}" type="presOf" srcId="{89327930-D08D-4099-AA47-4728CD6F40A8}" destId="{90749319-4B38-42CD-8489-3B11C24E36FD}" srcOrd="0" destOrd="0" presId="urn:microsoft.com/office/officeart/2005/8/layout/hierarchy6"/>
    <dgm:cxn modelId="{75BDE8B6-1DE5-4310-B272-17DE94234C8C}" type="presOf" srcId="{C2F782E1-BCE5-4226-AB8D-1423187E4ACA}" destId="{802E637E-BEB9-4A19-B8C8-3D3AC5443FF6}" srcOrd="0" destOrd="0" presId="urn:microsoft.com/office/officeart/2005/8/layout/hierarchy6"/>
    <dgm:cxn modelId="{C315A2B7-77B0-476F-9B1C-B27431575AD9}" type="presOf" srcId="{5EDBE0C9-1A55-4B2B-B15F-2BBFB3289001}" destId="{0B168062-58A0-46D0-A63E-FC4DCB426AB2}" srcOrd="0" destOrd="0" presId="urn:microsoft.com/office/officeart/2005/8/layout/hierarchy6"/>
    <dgm:cxn modelId="{2A6573BD-5CE8-4D88-8FD7-E1DCC527010F}" srcId="{AD253A86-9C79-416A-AEF3-542F77A219D3}" destId="{9CDE0822-FF59-4C2E-AD06-3906307DC931}" srcOrd="2" destOrd="0" parTransId="{35A174CD-147F-4808-852C-5D9BF5F5933F}" sibTransId="{9FEF132A-861D-4E79-B537-DF653BDB87C8}"/>
    <dgm:cxn modelId="{3F21F6BF-B8C6-40FD-9873-F868AE0C59BF}" type="presOf" srcId="{D81DA636-35EE-4100-B1FF-97E516950CAC}" destId="{77B8D9BE-5438-4AA7-9FED-8A4627E306F9}" srcOrd="0" destOrd="0" presId="urn:microsoft.com/office/officeart/2005/8/layout/hierarchy6"/>
    <dgm:cxn modelId="{30C7BFC6-DC93-43D2-AA67-4B1936F825E2}" type="presOf" srcId="{8DD7BC4B-BF87-422B-A843-378AD7CCC660}" destId="{3DAB8955-43D9-4CC8-93D8-7BA92312C009}" srcOrd="0" destOrd="0" presId="urn:microsoft.com/office/officeart/2005/8/layout/hierarchy6"/>
    <dgm:cxn modelId="{A4715FCE-6861-4743-BA08-F760BC542E34}" type="presOf" srcId="{94339A78-7F69-4E87-989B-862834E072AD}" destId="{C43B6A8E-BBFA-44F5-992A-37B8887A8C48}" srcOrd="0" destOrd="0" presId="urn:microsoft.com/office/officeart/2005/8/layout/hierarchy6"/>
    <dgm:cxn modelId="{D3954FCE-0CA0-4011-9094-E06EDCB31640}" type="presOf" srcId="{C12EA93D-F571-4F79-913D-85FCF1AD7670}" destId="{1B7E186B-22E9-4A36-AC17-11B0CBCAA421}" srcOrd="0" destOrd="0" presId="urn:microsoft.com/office/officeart/2005/8/layout/hierarchy6"/>
    <dgm:cxn modelId="{F72CD5D3-7691-456D-9E86-C57A1FEB967A}" type="presOf" srcId="{6C53F2FA-503D-4DF9-9C71-89EFF9A22DE2}" destId="{3D3C8F92-DA7C-4FD5-AB4A-B31672A521CB}" srcOrd="0" destOrd="0" presId="urn:microsoft.com/office/officeart/2005/8/layout/hierarchy6"/>
    <dgm:cxn modelId="{4D97E7E0-7613-4E42-A4FF-0892E7A6BB25}" type="presOf" srcId="{C12EA93D-F571-4F79-913D-85FCF1AD7670}" destId="{35224726-2B4F-4BA9-A7D9-CD68F93E0C73}" srcOrd="1" destOrd="0" presId="urn:microsoft.com/office/officeart/2005/8/layout/hierarchy6"/>
    <dgm:cxn modelId="{B2DC0CE1-ED10-4124-966B-F5BD5840B3D7}" type="presOf" srcId="{C40DD7BA-8CCA-4A6F-8057-BC2844DA8A0E}" destId="{2E137309-3021-4509-8246-5C34E7F95E52}" srcOrd="0" destOrd="0" presId="urn:microsoft.com/office/officeart/2005/8/layout/hierarchy6"/>
    <dgm:cxn modelId="{BEA294E2-3E90-4457-BD71-8EFF14D74CD1}" srcId="{414929CA-9DD0-4DB0-8D79-95515F553A17}" destId="{62A82C53-38B3-498A-BE41-50458D628877}" srcOrd="3" destOrd="0" parTransId="{A8A57186-3A2D-405D-BCAB-3E6B3F2282DE}" sibTransId="{66649721-8660-4059-937C-BCFB7B235853}"/>
    <dgm:cxn modelId="{038DD2E3-D049-4A13-BEB3-266C8F27F037}" type="presOf" srcId="{62A82C53-38B3-498A-BE41-50458D628877}" destId="{F421A332-3732-4DEB-AA0A-41F3F3322390}" srcOrd="0" destOrd="0" presId="urn:microsoft.com/office/officeart/2005/8/layout/hierarchy6"/>
    <dgm:cxn modelId="{973344E5-028D-4201-B8F6-3EC9E8C480C1}" type="presOf" srcId="{AA8AE2C8-D741-4F8C-9095-8BE2D7590F75}" destId="{857E57A0-A8D4-4A9D-B726-4F773349EB83}" srcOrd="0" destOrd="0" presId="urn:microsoft.com/office/officeart/2005/8/layout/hierarchy6"/>
    <dgm:cxn modelId="{A6C8D6E5-7122-4113-8C88-42F34CBEE5C7}" type="presOf" srcId="{414929CA-9DD0-4DB0-8D79-95515F553A17}" destId="{953697CC-5846-4F38-8A47-424E63761497}" srcOrd="0" destOrd="0" presId="urn:microsoft.com/office/officeart/2005/8/layout/hierarchy6"/>
    <dgm:cxn modelId="{089091E7-7E3D-4E57-B92A-0D36D00AB7CC}" srcId="{89327930-D08D-4099-AA47-4728CD6F40A8}" destId="{B9B1FFE2-401A-4ACA-BF2B-3DF77CECBEEA}" srcOrd="1" destOrd="0" parTransId="{FC79BA6B-0A3D-4FA1-A6DA-D5DACDB3E764}" sibTransId="{A81AFF4F-36AC-4689-8D66-F579C146BCF0}"/>
    <dgm:cxn modelId="{33EDE3E7-755C-4B8D-8597-89B8C1951A89}" srcId="{5CA5D9B9-0AB6-4982-A6EB-36BE12639554}" destId="{66AACE8F-6520-40D5-865B-9AC3D14719AA}" srcOrd="1" destOrd="0" parTransId="{F4F3DD44-607A-497A-B946-6F6324BE2F75}" sibTransId="{76E11655-5678-4E4A-93E4-16434A42DAD6}"/>
    <dgm:cxn modelId="{76F0C0F5-11F0-4C0C-8C6F-0C92E6467E91}" type="presOf" srcId="{F4F3DD44-607A-497A-B946-6F6324BE2F75}" destId="{AEE36D24-F61A-4CEA-BA20-BB98D61314A6}" srcOrd="0" destOrd="0" presId="urn:microsoft.com/office/officeart/2005/8/layout/hierarchy6"/>
    <dgm:cxn modelId="{9F59B5FD-5A53-4514-BD34-193A3C0A429F}" type="presOf" srcId="{8F883ADA-F2B0-4A98-9BB4-F68834D4CA48}" destId="{A22D287D-D7C8-43EE-AFCA-A4FB8775FEEA}" srcOrd="1" destOrd="0" presId="urn:microsoft.com/office/officeart/2005/8/layout/hierarchy6"/>
    <dgm:cxn modelId="{5BABDA47-4211-4798-BC89-402F1FC4405C}" type="presParOf" srcId="{553DA915-51E3-432C-BD88-A5155B933222}" destId="{AE13FDC5-17FC-45FA-9922-F03ECE046D1E}" srcOrd="0" destOrd="0" presId="urn:microsoft.com/office/officeart/2005/8/layout/hierarchy6"/>
    <dgm:cxn modelId="{A5709192-77A6-4F37-9D21-BF6F8E30DE82}" type="presParOf" srcId="{AE13FDC5-17FC-45FA-9922-F03ECE046D1E}" destId="{17338DFC-88D1-468D-ADA1-CD905E2A4888}" srcOrd="0" destOrd="0" presId="urn:microsoft.com/office/officeart/2005/8/layout/hierarchy6"/>
    <dgm:cxn modelId="{BD9A7844-DE54-413F-9347-44BC35D42CC2}" type="presParOf" srcId="{AE13FDC5-17FC-45FA-9922-F03ECE046D1E}" destId="{1060D0EB-C44D-4040-8601-941300534E09}" srcOrd="1" destOrd="0" presId="urn:microsoft.com/office/officeart/2005/8/layout/hierarchy6"/>
    <dgm:cxn modelId="{8DF76EEF-95AC-4B0B-B582-94B18F23449C}" type="presParOf" srcId="{1060D0EB-C44D-4040-8601-941300534E09}" destId="{02CDD165-0FB6-43A4-9872-A38D0CE3D256}" srcOrd="0" destOrd="0" presId="urn:microsoft.com/office/officeart/2005/8/layout/hierarchy6"/>
    <dgm:cxn modelId="{1D10E7B4-C367-4D75-A0F6-3076BD996F41}" type="presParOf" srcId="{02CDD165-0FB6-43A4-9872-A38D0CE3D256}" destId="{953697CC-5846-4F38-8A47-424E63761497}" srcOrd="0" destOrd="0" presId="urn:microsoft.com/office/officeart/2005/8/layout/hierarchy6"/>
    <dgm:cxn modelId="{885018EA-F988-445E-8262-988AF5104D95}" type="presParOf" srcId="{02CDD165-0FB6-43A4-9872-A38D0CE3D256}" destId="{9BC995BA-2307-40FF-80D6-D82A153EBAA7}" srcOrd="1" destOrd="0" presId="urn:microsoft.com/office/officeart/2005/8/layout/hierarchy6"/>
    <dgm:cxn modelId="{D63EA4B4-3949-4AE5-A396-3AFCED34CFC2}" type="presParOf" srcId="{9BC995BA-2307-40FF-80D6-D82A153EBAA7}" destId="{F1E38A75-C316-4592-B9B5-E7DBBE92CE84}" srcOrd="0" destOrd="0" presId="urn:microsoft.com/office/officeart/2005/8/layout/hierarchy6"/>
    <dgm:cxn modelId="{6070AFD0-CE8C-4AC5-B4B0-DE664419D4E9}" type="presParOf" srcId="{9BC995BA-2307-40FF-80D6-D82A153EBAA7}" destId="{A430F970-D641-4684-8370-9355D462D649}" srcOrd="1" destOrd="0" presId="urn:microsoft.com/office/officeart/2005/8/layout/hierarchy6"/>
    <dgm:cxn modelId="{3B01D9C3-A879-4FF8-937E-C4BCA8D8BADB}" type="presParOf" srcId="{A430F970-D641-4684-8370-9355D462D649}" destId="{2EEC9EF0-F887-4F03-86D2-7DDEC32818BB}" srcOrd="0" destOrd="0" presId="urn:microsoft.com/office/officeart/2005/8/layout/hierarchy6"/>
    <dgm:cxn modelId="{50370576-205E-4D30-8BDD-BBC437F9E8F2}" type="presParOf" srcId="{A430F970-D641-4684-8370-9355D462D649}" destId="{23265841-9E37-4C93-ABE2-0F5196BA162B}" srcOrd="1" destOrd="0" presId="urn:microsoft.com/office/officeart/2005/8/layout/hierarchy6"/>
    <dgm:cxn modelId="{079D93A2-D5CC-461A-8C35-15EAD80D3EF6}" type="presParOf" srcId="{23265841-9E37-4C93-ABE2-0F5196BA162B}" destId="{FCA116E4-E857-47DE-B3FD-A3F0D163C3A5}" srcOrd="0" destOrd="0" presId="urn:microsoft.com/office/officeart/2005/8/layout/hierarchy6"/>
    <dgm:cxn modelId="{62FAE556-1F0D-4FC2-B382-C89273EDC00A}" type="presParOf" srcId="{23265841-9E37-4C93-ABE2-0F5196BA162B}" destId="{0A4571E0-06CF-47CA-B520-CA52770E8D2F}" srcOrd="1" destOrd="0" presId="urn:microsoft.com/office/officeart/2005/8/layout/hierarchy6"/>
    <dgm:cxn modelId="{3889FBEF-5271-424D-9631-0E07498F2D60}" type="presParOf" srcId="{0A4571E0-06CF-47CA-B520-CA52770E8D2F}" destId="{90749319-4B38-42CD-8489-3B11C24E36FD}" srcOrd="0" destOrd="0" presId="urn:microsoft.com/office/officeart/2005/8/layout/hierarchy6"/>
    <dgm:cxn modelId="{0CB96B78-70BC-4C02-931D-E8049820357F}" type="presParOf" srcId="{0A4571E0-06CF-47CA-B520-CA52770E8D2F}" destId="{282550E4-C638-489B-83DF-A0A5DA46B4FF}" srcOrd="1" destOrd="0" presId="urn:microsoft.com/office/officeart/2005/8/layout/hierarchy6"/>
    <dgm:cxn modelId="{2642622D-044F-4DEB-8EC5-AA35C0ED0159}" type="presParOf" srcId="{282550E4-C638-489B-83DF-A0A5DA46B4FF}" destId="{5112C4CC-86CF-4419-BC23-B618B65CEF19}" srcOrd="0" destOrd="0" presId="urn:microsoft.com/office/officeart/2005/8/layout/hierarchy6"/>
    <dgm:cxn modelId="{78932492-5103-42F6-9C20-C74236FE6646}" type="presParOf" srcId="{282550E4-C638-489B-83DF-A0A5DA46B4FF}" destId="{AD303D23-422D-4FC1-AF3A-29376124C9CC}" srcOrd="1" destOrd="0" presId="urn:microsoft.com/office/officeart/2005/8/layout/hierarchy6"/>
    <dgm:cxn modelId="{75A9D702-33CD-4AC4-8717-C1AFAFA1CA90}" type="presParOf" srcId="{AD303D23-422D-4FC1-AF3A-29376124C9CC}" destId="{C9BE3EC7-17CD-41E5-8EE0-56226B1678E8}" srcOrd="0" destOrd="0" presId="urn:microsoft.com/office/officeart/2005/8/layout/hierarchy6"/>
    <dgm:cxn modelId="{B3C9206D-B2AB-4C72-8AB5-8E43970589E8}" type="presParOf" srcId="{AD303D23-422D-4FC1-AF3A-29376124C9CC}" destId="{EFEA858B-79F1-42DF-826A-EC5F37AB8C1E}" srcOrd="1" destOrd="0" presId="urn:microsoft.com/office/officeart/2005/8/layout/hierarchy6"/>
    <dgm:cxn modelId="{85BA4F8A-50C5-4373-9029-1839C0581D08}" type="presParOf" srcId="{282550E4-C638-489B-83DF-A0A5DA46B4FF}" destId="{7F3E3C40-4D21-4895-9ECF-F7686C31D173}" srcOrd="2" destOrd="0" presId="urn:microsoft.com/office/officeart/2005/8/layout/hierarchy6"/>
    <dgm:cxn modelId="{078DC5DA-7355-4B20-8C73-7F2EB8C1F0EA}" type="presParOf" srcId="{282550E4-C638-489B-83DF-A0A5DA46B4FF}" destId="{21418877-DD80-4023-81BC-02B64F311D54}" srcOrd="3" destOrd="0" presId="urn:microsoft.com/office/officeart/2005/8/layout/hierarchy6"/>
    <dgm:cxn modelId="{19F24CCD-F885-4E88-89E6-F7082E2CDDAC}" type="presParOf" srcId="{21418877-DD80-4023-81BC-02B64F311D54}" destId="{642B81E6-851B-468D-A13D-9A3183334EE0}" srcOrd="0" destOrd="0" presId="urn:microsoft.com/office/officeart/2005/8/layout/hierarchy6"/>
    <dgm:cxn modelId="{35F66E06-07C3-434A-B3D8-F2ACCD262228}" type="presParOf" srcId="{21418877-DD80-4023-81BC-02B64F311D54}" destId="{F52912CC-854A-482F-A424-CAE735F87DC5}" srcOrd="1" destOrd="0" presId="urn:microsoft.com/office/officeart/2005/8/layout/hierarchy6"/>
    <dgm:cxn modelId="{258ED34C-23A4-4846-A26B-DF0B87D8515E}" type="presParOf" srcId="{23265841-9E37-4C93-ABE2-0F5196BA162B}" destId="{AEE36D24-F61A-4CEA-BA20-BB98D61314A6}" srcOrd="2" destOrd="0" presId="urn:microsoft.com/office/officeart/2005/8/layout/hierarchy6"/>
    <dgm:cxn modelId="{6726DD37-017A-4FD9-99B1-EDD9C31CE4BC}" type="presParOf" srcId="{23265841-9E37-4C93-ABE2-0F5196BA162B}" destId="{6913B879-DBE1-4864-BF87-5890527F27F4}" srcOrd="3" destOrd="0" presId="urn:microsoft.com/office/officeart/2005/8/layout/hierarchy6"/>
    <dgm:cxn modelId="{318BF0BB-EAC0-4267-832B-FC857BE40CDF}" type="presParOf" srcId="{6913B879-DBE1-4864-BF87-5890527F27F4}" destId="{B2B3F842-0B61-4637-AAAA-EDB4977FA194}" srcOrd="0" destOrd="0" presId="urn:microsoft.com/office/officeart/2005/8/layout/hierarchy6"/>
    <dgm:cxn modelId="{DCB9AD95-46EF-4105-B82B-F490E088AE65}" type="presParOf" srcId="{6913B879-DBE1-4864-BF87-5890527F27F4}" destId="{5AECB025-1E25-48F1-860D-5253768B1787}" srcOrd="1" destOrd="0" presId="urn:microsoft.com/office/officeart/2005/8/layout/hierarchy6"/>
    <dgm:cxn modelId="{9BA47708-E337-4F99-92CA-361D61BE063D}" type="presParOf" srcId="{5AECB025-1E25-48F1-860D-5253768B1787}" destId="{50832093-04AD-4717-82B2-6A77068A8E94}" srcOrd="0" destOrd="0" presId="urn:microsoft.com/office/officeart/2005/8/layout/hierarchy6"/>
    <dgm:cxn modelId="{5763E0EB-73FB-442D-845D-1440D21E48AF}" type="presParOf" srcId="{5AECB025-1E25-48F1-860D-5253768B1787}" destId="{B414BECA-749E-46DC-B272-3B7D233B7772}" srcOrd="1" destOrd="0" presId="urn:microsoft.com/office/officeart/2005/8/layout/hierarchy6"/>
    <dgm:cxn modelId="{DB775D80-26AD-4B13-86E0-E1DF0B5951B6}" type="presParOf" srcId="{B414BECA-749E-46DC-B272-3B7D233B7772}" destId="{3DAB8955-43D9-4CC8-93D8-7BA92312C009}" srcOrd="0" destOrd="0" presId="urn:microsoft.com/office/officeart/2005/8/layout/hierarchy6"/>
    <dgm:cxn modelId="{74111D98-68C2-4E24-803C-2C759E68D3E0}" type="presParOf" srcId="{B414BECA-749E-46DC-B272-3B7D233B7772}" destId="{CF24E642-E119-4C70-B807-05BD8EACEAC1}" srcOrd="1" destOrd="0" presId="urn:microsoft.com/office/officeart/2005/8/layout/hierarchy6"/>
    <dgm:cxn modelId="{011404D2-D53D-4F7F-AA2F-2EAC1BE3936C}" type="presParOf" srcId="{5AECB025-1E25-48F1-860D-5253768B1787}" destId="{92AB1521-2E58-4E90-8E72-C34BDB8104D2}" srcOrd="2" destOrd="0" presId="urn:microsoft.com/office/officeart/2005/8/layout/hierarchy6"/>
    <dgm:cxn modelId="{2FC18838-4D4A-4BBD-A327-E739295B5D0F}" type="presParOf" srcId="{5AECB025-1E25-48F1-860D-5253768B1787}" destId="{D262A2F7-7B81-4B2B-A7F0-B38CA6BD6DF9}" srcOrd="3" destOrd="0" presId="urn:microsoft.com/office/officeart/2005/8/layout/hierarchy6"/>
    <dgm:cxn modelId="{A0A0A383-F0E5-4E3C-BC57-A10554121048}" type="presParOf" srcId="{D262A2F7-7B81-4B2B-A7F0-B38CA6BD6DF9}" destId="{F091B365-7B4B-4BBD-BCF9-902780C0D899}" srcOrd="0" destOrd="0" presId="urn:microsoft.com/office/officeart/2005/8/layout/hierarchy6"/>
    <dgm:cxn modelId="{A3900F95-1276-4898-9228-4A2C724B3527}" type="presParOf" srcId="{D262A2F7-7B81-4B2B-A7F0-B38CA6BD6DF9}" destId="{0770BC65-A5D4-46DC-87A3-E0F4BC4D2E6D}" srcOrd="1" destOrd="0" presId="urn:microsoft.com/office/officeart/2005/8/layout/hierarchy6"/>
    <dgm:cxn modelId="{AD391818-0D9A-4F7F-A643-A2D42040E8CB}" type="presParOf" srcId="{23265841-9E37-4C93-ABE2-0F5196BA162B}" destId="{4220ACA7-BC71-4091-B386-CA0C5C5E4139}" srcOrd="4" destOrd="0" presId="urn:microsoft.com/office/officeart/2005/8/layout/hierarchy6"/>
    <dgm:cxn modelId="{8FA17F76-F6E6-44E7-B684-7EAD28EFEFA3}" type="presParOf" srcId="{23265841-9E37-4C93-ABE2-0F5196BA162B}" destId="{2FAA969B-5FFC-4530-8CD5-B61901C22342}" srcOrd="5" destOrd="0" presId="urn:microsoft.com/office/officeart/2005/8/layout/hierarchy6"/>
    <dgm:cxn modelId="{6C867191-4DA0-4B20-B075-D0B135BCE6B1}" type="presParOf" srcId="{2FAA969B-5FFC-4530-8CD5-B61901C22342}" destId="{2E137309-3021-4509-8246-5C34E7F95E52}" srcOrd="0" destOrd="0" presId="urn:microsoft.com/office/officeart/2005/8/layout/hierarchy6"/>
    <dgm:cxn modelId="{F0512852-17A6-47D5-9A9F-10AA93D14011}" type="presParOf" srcId="{2FAA969B-5FFC-4530-8CD5-B61901C22342}" destId="{3B9BEA10-26A4-4147-AA3E-629D72828EB6}" srcOrd="1" destOrd="0" presId="urn:microsoft.com/office/officeart/2005/8/layout/hierarchy6"/>
    <dgm:cxn modelId="{B08DD6CD-AF2B-4447-80D2-FC4367E06AEC}" type="presParOf" srcId="{9BC995BA-2307-40FF-80D6-D82A153EBAA7}" destId="{03D1C777-4F0B-420A-B9AA-58E08DF74A98}" srcOrd="2" destOrd="0" presId="urn:microsoft.com/office/officeart/2005/8/layout/hierarchy6"/>
    <dgm:cxn modelId="{0314A434-6387-4D0C-B8F4-2F0CE1314B42}" type="presParOf" srcId="{9BC995BA-2307-40FF-80D6-D82A153EBAA7}" destId="{D074739F-E084-44A3-89D3-C951452D4A70}" srcOrd="3" destOrd="0" presId="urn:microsoft.com/office/officeart/2005/8/layout/hierarchy6"/>
    <dgm:cxn modelId="{1D1B7E9A-4545-4D40-8181-715D966CFE7C}" type="presParOf" srcId="{D074739F-E084-44A3-89D3-C951452D4A70}" destId="{90F0023C-EBC1-4A97-91C7-76AC283CBCC5}" srcOrd="0" destOrd="0" presId="urn:microsoft.com/office/officeart/2005/8/layout/hierarchy6"/>
    <dgm:cxn modelId="{E4CEC5C1-9FE6-4890-8E82-4AB2D0527BE6}" type="presParOf" srcId="{D074739F-E084-44A3-89D3-C951452D4A70}" destId="{C1675606-3EE3-42F4-9731-30348242E523}" srcOrd="1" destOrd="0" presId="urn:microsoft.com/office/officeart/2005/8/layout/hierarchy6"/>
    <dgm:cxn modelId="{C09416E4-2CD8-4412-9306-AB4EA8DBECAD}" type="presParOf" srcId="{9BC995BA-2307-40FF-80D6-D82A153EBAA7}" destId="{C3913550-A400-4844-B722-8257FCBF3151}" srcOrd="4" destOrd="0" presId="urn:microsoft.com/office/officeart/2005/8/layout/hierarchy6"/>
    <dgm:cxn modelId="{39069B0F-1E1F-4C5A-A450-BC3CBC90484A}" type="presParOf" srcId="{9BC995BA-2307-40FF-80D6-D82A153EBAA7}" destId="{3E485258-2D77-4C36-A042-2B4CC02C156B}" srcOrd="5" destOrd="0" presId="urn:microsoft.com/office/officeart/2005/8/layout/hierarchy6"/>
    <dgm:cxn modelId="{08657B4B-697F-4CA1-B4EF-599F64376D19}" type="presParOf" srcId="{3E485258-2D77-4C36-A042-2B4CC02C156B}" destId="{802E637E-BEB9-4A19-B8C8-3D3AC5443FF6}" srcOrd="0" destOrd="0" presId="urn:microsoft.com/office/officeart/2005/8/layout/hierarchy6"/>
    <dgm:cxn modelId="{2B616063-3210-43FB-8EC6-DE99907F24EF}" type="presParOf" srcId="{3E485258-2D77-4C36-A042-2B4CC02C156B}" destId="{16E56CDE-B2A9-4179-9A6A-F48E4D11A8A1}" srcOrd="1" destOrd="0" presId="urn:microsoft.com/office/officeart/2005/8/layout/hierarchy6"/>
    <dgm:cxn modelId="{54BEA471-5AD6-4D94-8E72-A876961954A3}" type="presParOf" srcId="{9BC995BA-2307-40FF-80D6-D82A153EBAA7}" destId="{B4310438-29BD-4B8B-8281-0012D978BF4E}" srcOrd="6" destOrd="0" presId="urn:microsoft.com/office/officeart/2005/8/layout/hierarchy6"/>
    <dgm:cxn modelId="{FAEAD9A0-23FE-4C13-9821-9226799AFD35}" type="presParOf" srcId="{9BC995BA-2307-40FF-80D6-D82A153EBAA7}" destId="{5C486761-FEAA-44CC-A06C-152E5852559A}" srcOrd="7" destOrd="0" presId="urn:microsoft.com/office/officeart/2005/8/layout/hierarchy6"/>
    <dgm:cxn modelId="{DE9D490C-CDAE-48B3-A720-9C43AA9C5EED}" type="presParOf" srcId="{5C486761-FEAA-44CC-A06C-152E5852559A}" destId="{F421A332-3732-4DEB-AA0A-41F3F3322390}" srcOrd="0" destOrd="0" presId="urn:microsoft.com/office/officeart/2005/8/layout/hierarchy6"/>
    <dgm:cxn modelId="{5E252EB6-468F-419B-8941-2203E8BC6B01}" type="presParOf" srcId="{5C486761-FEAA-44CC-A06C-152E5852559A}" destId="{147EC52F-542B-42ED-992C-832A8D7896CD}" srcOrd="1" destOrd="0" presId="urn:microsoft.com/office/officeart/2005/8/layout/hierarchy6"/>
    <dgm:cxn modelId="{936D0465-7105-4B55-B325-A02FF51BDA03}" type="presParOf" srcId="{147EC52F-542B-42ED-992C-832A8D7896CD}" destId="{FE480837-FB0E-4C34-AA2E-574ABEE06FB7}" srcOrd="0" destOrd="0" presId="urn:microsoft.com/office/officeart/2005/8/layout/hierarchy6"/>
    <dgm:cxn modelId="{63313F9A-428A-4A12-8A6A-F33C8F30375F}" type="presParOf" srcId="{147EC52F-542B-42ED-992C-832A8D7896CD}" destId="{718A34E6-E712-4AA1-9B01-170DD9F867B2}" srcOrd="1" destOrd="0" presId="urn:microsoft.com/office/officeart/2005/8/layout/hierarchy6"/>
    <dgm:cxn modelId="{D036F453-3E7F-4DFF-8B27-D7F4D88A5B04}" type="presParOf" srcId="{718A34E6-E712-4AA1-9B01-170DD9F867B2}" destId="{0B168062-58A0-46D0-A63E-FC4DCB426AB2}" srcOrd="0" destOrd="0" presId="urn:microsoft.com/office/officeart/2005/8/layout/hierarchy6"/>
    <dgm:cxn modelId="{DEF8AC0C-6594-4CC7-A490-E6C0FC12A22F}" type="presParOf" srcId="{718A34E6-E712-4AA1-9B01-170DD9F867B2}" destId="{4DFBC55F-AD90-4C61-9992-DD2FB77EAAE7}" srcOrd="1" destOrd="0" presId="urn:microsoft.com/office/officeart/2005/8/layout/hierarchy6"/>
    <dgm:cxn modelId="{1766076A-44C2-4C85-89C4-CB19CA97F61C}" type="presParOf" srcId="{147EC52F-542B-42ED-992C-832A8D7896CD}" destId="{21EAA6A4-8BD8-4D43-AD4F-2B6878FB53D5}" srcOrd="2" destOrd="0" presId="urn:microsoft.com/office/officeart/2005/8/layout/hierarchy6"/>
    <dgm:cxn modelId="{3CCEEEA8-999C-4C24-8C42-CEE76DC7073C}" type="presParOf" srcId="{147EC52F-542B-42ED-992C-832A8D7896CD}" destId="{5AD99BAC-42EC-4289-BB64-C957DE15A78D}" srcOrd="3" destOrd="0" presId="urn:microsoft.com/office/officeart/2005/8/layout/hierarchy6"/>
    <dgm:cxn modelId="{B9B980F1-F3A4-4E46-AF40-C75097A8EBE3}" type="presParOf" srcId="{5AD99BAC-42EC-4289-BB64-C957DE15A78D}" destId="{6C0EDC53-5A5B-4790-83C5-5A8A3A59A71F}" srcOrd="0" destOrd="0" presId="urn:microsoft.com/office/officeart/2005/8/layout/hierarchy6"/>
    <dgm:cxn modelId="{31D590B8-284C-401B-AAF4-139F05EDF5AB}" type="presParOf" srcId="{5AD99BAC-42EC-4289-BB64-C957DE15A78D}" destId="{B18FDF81-0AE7-40BE-8BC5-470D8950815E}" srcOrd="1" destOrd="0" presId="urn:microsoft.com/office/officeart/2005/8/layout/hierarchy6"/>
    <dgm:cxn modelId="{1AA7C45F-BD3A-42AC-8CD0-4CE61DDC8D56}" type="presParOf" srcId="{147EC52F-542B-42ED-992C-832A8D7896CD}" destId="{FB4CB85E-1295-4AFC-84B7-5CF5AEAD0E18}" srcOrd="4" destOrd="0" presId="urn:microsoft.com/office/officeart/2005/8/layout/hierarchy6"/>
    <dgm:cxn modelId="{E5D54FAA-3304-47CD-93BB-2F16ACCC2A54}" type="presParOf" srcId="{147EC52F-542B-42ED-992C-832A8D7896CD}" destId="{DF910497-1856-4FB9-8064-653A9F86E207}" srcOrd="5" destOrd="0" presId="urn:microsoft.com/office/officeart/2005/8/layout/hierarchy6"/>
    <dgm:cxn modelId="{7AA0EC41-619B-410B-8C32-FC86F76764A7}" type="presParOf" srcId="{DF910497-1856-4FB9-8064-653A9F86E207}" destId="{073E34CF-2EE2-43C1-8E96-959077411B4A}" srcOrd="0" destOrd="0" presId="urn:microsoft.com/office/officeart/2005/8/layout/hierarchy6"/>
    <dgm:cxn modelId="{2654AE04-15F1-459C-BFBC-24C2D499A22C}" type="presParOf" srcId="{DF910497-1856-4FB9-8064-653A9F86E207}" destId="{59B944EF-B300-4BE4-86BA-59E17B8655AB}" srcOrd="1" destOrd="0" presId="urn:microsoft.com/office/officeart/2005/8/layout/hierarchy6"/>
    <dgm:cxn modelId="{5EDDB8BA-1CEA-4753-B69A-4B811FD65334}" type="presParOf" srcId="{9BC995BA-2307-40FF-80D6-D82A153EBAA7}" destId="{857E57A0-A8D4-4A9D-B726-4F773349EB83}" srcOrd="8" destOrd="0" presId="urn:microsoft.com/office/officeart/2005/8/layout/hierarchy6"/>
    <dgm:cxn modelId="{BD9CE31E-0A76-446C-9D49-547CBDF5BB05}" type="presParOf" srcId="{9BC995BA-2307-40FF-80D6-D82A153EBAA7}" destId="{7E9E484C-A06A-44AF-83EA-8E845AD88657}" srcOrd="9" destOrd="0" presId="urn:microsoft.com/office/officeart/2005/8/layout/hierarchy6"/>
    <dgm:cxn modelId="{82715C58-33D5-4783-B573-B01554D92020}" type="presParOf" srcId="{7E9E484C-A06A-44AF-83EA-8E845AD88657}" destId="{77B8D9BE-5438-4AA7-9FED-8A4627E306F9}" srcOrd="0" destOrd="0" presId="urn:microsoft.com/office/officeart/2005/8/layout/hierarchy6"/>
    <dgm:cxn modelId="{F2723387-72F6-4628-BB4B-E2CD1F8CC9FF}" type="presParOf" srcId="{7E9E484C-A06A-44AF-83EA-8E845AD88657}" destId="{801C1243-D7D1-49B4-9A32-D5AFD29088D9}" srcOrd="1" destOrd="0" presId="urn:microsoft.com/office/officeart/2005/8/layout/hierarchy6"/>
    <dgm:cxn modelId="{7B3E865E-51FC-4C07-8980-026432AA61CC}" type="presParOf" srcId="{9BC995BA-2307-40FF-80D6-D82A153EBAA7}" destId="{B8BA5A8D-B305-4984-95EA-1D720611F06A}" srcOrd="10" destOrd="0" presId="urn:microsoft.com/office/officeart/2005/8/layout/hierarchy6"/>
    <dgm:cxn modelId="{96EBFDAF-65D8-46F0-AA59-A202D761E19B}" type="presParOf" srcId="{9BC995BA-2307-40FF-80D6-D82A153EBAA7}" destId="{E30CC6DA-F47B-4857-A664-D0A3C3D0D75C}" srcOrd="11" destOrd="0" presId="urn:microsoft.com/office/officeart/2005/8/layout/hierarchy6"/>
    <dgm:cxn modelId="{323A4B78-3B28-4E98-87C4-900DCDBA8C5F}" type="presParOf" srcId="{E30CC6DA-F47B-4857-A664-D0A3C3D0D75C}" destId="{C43B6A8E-BBFA-44F5-992A-37B8887A8C48}" srcOrd="0" destOrd="0" presId="urn:microsoft.com/office/officeart/2005/8/layout/hierarchy6"/>
    <dgm:cxn modelId="{1B25F171-FAFB-430A-9209-7160688DE098}" type="presParOf" srcId="{E30CC6DA-F47B-4857-A664-D0A3C3D0D75C}" destId="{F3F75A20-3DB7-41C2-ACA7-E9FC4D337299}" srcOrd="1" destOrd="0" presId="urn:microsoft.com/office/officeart/2005/8/layout/hierarchy6"/>
    <dgm:cxn modelId="{54D45825-79FC-498D-B182-B745515F2C57}" type="presParOf" srcId="{553DA915-51E3-432C-BD88-A5155B933222}" destId="{E1665140-E6EC-4B62-A617-18783C0E973E}" srcOrd="1" destOrd="0" presId="urn:microsoft.com/office/officeart/2005/8/layout/hierarchy6"/>
    <dgm:cxn modelId="{2E94BA7E-B124-4867-99DB-A3B4761252EA}" type="presParOf" srcId="{E1665140-E6EC-4B62-A617-18783C0E973E}" destId="{4E4B0396-D5D9-4341-B62D-AC4B59BFA872}" srcOrd="0" destOrd="0" presId="urn:microsoft.com/office/officeart/2005/8/layout/hierarchy6"/>
    <dgm:cxn modelId="{9DEB2C39-1F41-4B32-A9DA-DB38AD1095C9}" type="presParOf" srcId="{4E4B0396-D5D9-4341-B62D-AC4B59BFA872}" destId="{1B7E186B-22E9-4A36-AC17-11B0CBCAA421}" srcOrd="0" destOrd="0" presId="urn:microsoft.com/office/officeart/2005/8/layout/hierarchy6"/>
    <dgm:cxn modelId="{162A76D4-6F13-4F43-A007-5D2EF9985C80}" type="presParOf" srcId="{4E4B0396-D5D9-4341-B62D-AC4B59BFA872}" destId="{35224726-2B4F-4BA9-A7D9-CD68F93E0C73}" srcOrd="1" destOrd="0" presId="urn:microsoft.com/office/officeart/2005/8/layout/hierarchy6"/>
    <dgm:cxn modelId="{CBCDFF85-DCAF-4EA2-9F2E-AAE792564DC9}" type="presParOf" srcId="{E1665140-E6EC-4B62-A617-18783C0E973E}" destId="{D3B8E970-90AC-4D78-9EDF-4B95A7E6A9BB}" srcOrd="1" destOrd="0" presId="urn:microsoft.com/office/officeart/2005/8/layout/hierarchy6"/>
    <dgm:cxn modelId="{E5FA9FF3-034C-4727-9C5B-31F602B33518}" type="presParOf" srcId="{D3B8E970-90AC-4D78-9EDF-4B95A7E6A9BB}" destId="{35D8FA97-734C-49C1-9606-6AF3737EB16E}" srcOrd="0" destOrd="0" presId="urn:microsoft.com/office/officeart/2005/8/layout/hierarchy6"/>
    <dgm:cxn modelId="{77532651-F06F-43AF-A872-77A596D5EAF5}" type="presParOf" srcId="{E1665140-E6EC-4B62-A617-18783C0E973E}" destId="{B57A2C40-FAAF-49D1-A324-370F98D730AD}" srcOrd="2" destOrd="0" presId="urn:microsoft.com/office/officeart/2005/8/layout/hierarchy6"/>
    <dgm:cxn modelId="{BB99A36B-0848-45EF-99B7-002F752D0B4C}" type="presParOf" srcId="{B57A2C40-FAAF-49D1-A324-370F98D730AD}" destId="{8B2A5854-DFBC-4068-BC6D-A9AD8CC81F47}" srcOrd="0" destOrd="0" presId="urn:microsoft.com/office/officeart/2005/8/layout/hierarchy6"/>
    <dgm:cxn modelId="{BCA5F9F9-490C-466B-B3A7-F64EFAFBB1EA}" type="presParOf" srcId="{B57A2C40-FAAF-49D1-A324-370F98D730AD}" destId="{4B739F67-D865-4BCE-A901-7751ACF8C21B}" srcOrd="1" destOrd="0" presId="urn:microsoft.com/office/officeart/2005/8/layout/hierarchy6"/>
    <dgm:cxn modelId="{A49B6C86-6F04-463F-8E2B-1F512937DB23}" type="presParOf" srcId="{E1665140-E6EC-4B62-A617-18783C0E973E}" destId="{A593FE8D-D133-41ED-B03F-2719EA2E1BF4}" srcOrd="3" destOrd="0" presId="urn:microsoft.com/office/officeart/2005/8/layout/hierarchy6"/>
    <dgm:cxn modelId="{D6F9E2C4-98C9-4098-9FA7-AE456039CBB3}" type="presParOf" srcId="{A593FE8D-D133-41ED-B03F-2719EA2E1BF4}" destId="{1AEF32F9-365C-4893-8268-DA9C31C35C43}" srcOrd="0" destOrd="0" presId="urn:microsoft.com/office/officeart/2005/8/layout/hierarchy6"/>
    <dgm:cxn modelId="{932F31C9-C016-4459-B290-FA0133177EC5}" type="presParOf" srcId="{E1665140-E6EC-4B62-A617-18783C0E973E}" destId="{E0415329-871B-4DE1-AE7B-E29E5F35E17C}" srcOrd="4" destOrd="0" presId="urn:microsoft.com/office/officeart/2005/8/layout/hierarchy6"/>
    <dgm:cxn modelId="{E81A4EC3-2A09-496C-B534-6AAF8010CF63}" type="presParOf" srcId="{E0415329-871B-4DE1-AE7B-E29E5F35E17C}" destId="{3D3C8F92-DA7C-4FD5-AB4A-B31672A521CB}" srcOrd="0" destOrd="0" presId="urn:microsoft.com/office/officeart/2005/8/layout/hierarchy6"/>
    <dgm:cxn modelId="{BD5DDD7F-D16F-4A4C-B6AB-C8306B8B8263}" type="presParOf" srcId="{E0415329-871B-4DE1-AE7B-E29E5F35E17C}" destId="{A447CDBE-B8D0-452D-9050-37B97D13CDCC}" srcOrd="1" destOrd="0" presId="urn:microsoft.com/office/officeart/2005/8/layout/hierarchy6"/>
    <dgm:cxn modelId="{C24483FD-E180-45BF-8A3A-E3110662FA7B}" type="presParOf" srcId="{E1665140-E6EC-4B62-A617-18783C0E973E}" destId="{EF8340F0-D642-4415-B987-B98058D84028}" srcOrd="5" destOrd="0" presId="urn:microsoft.com/office/officeart/2005/8/layout/hierarchy6"/>
    <dgm:cxn modelId="{A1A055D0-2EFA-4797-9DED-52D17FC42DEE}" type="presParOf" srcId="{EF8340F0-D642-4415-B987-B98058D84028}" destId="{C933F660-5A1B-483D-A564-53EEF267ABC1}" srcOrd="0" destOrd="0" presId="urn:microsoft.com/office/officeart/2005/8/layout/hierarchy6"/>
    <dgm:cxn modelId="{EBB66BD9-91B7-4F43-AABE-7C05404A2192}" type="presParOf" srcId="{E1665140-E6EC-4B62-A617-18783C0E973E}" destId="{B89CBF65-0A05-4D54-BC32-FA83AC4827DB}" srcOrd="6" destOrd="0" presId="urn:microsoft.com/office/officeart/2005/8/layout/hierarchy6"/>
    <dgm:cxn modelId="{CA5D0B12-A7AB-490E-8DFB-6E8DD45097B3}" type="presParOf" srcId="{B89CBF65-0A05-4D54-BC32-FA83AC4827DB}" destId="{5CEEFC19-9656-4F57-B65B-38B770C83B0B}" srcOrd="0" destOrd="0" presId="urn:microsoft.com/office/officeart/2005/8/layout/hierarchy6"/>
    <dgm:cxn modelId="{D9CF39AC-C9EF-43C9-9997-0F081C168D69}" type="presParOf" srcId="{B89CBF65-0A05-4D54-BC32-FA83AC4827DB}" destId="{A22D287D-D7C8-43EE-AFCA-A4FB8775FEE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EFC19-9656-4F57-B65B-38B770C83B0B}">
      <dsp:nvSpPr>
        <dsp:cNvPr id="0" name=""/>
        <dsp:cNvSpPr/>
      </dsp:nvSpPr>
      <dsp:spPr>
        <a:xfrm>
          <a:off x="0" y="1214284"/>
          <a:ext cx="6865397" cy="27186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 個別のドメイン</a:t>
          </a:r>
        </a:p>
      </dsp:txBody>
      <dsp:txXfrm>
        <a:off x="0" y="1214284"/>
        <a:ext cx="2059619" cy="271867"/>
      </dsp:txXfrm>
    </dsp:sp>
    <dsp:sp modelId="{3D3C8F92-DA7C-4FD5-AB4A-B31672A521CB}">
      <dsp:nvSpPr>
        <dsp:cNvPr id="0" name=""/>
        <dsp:cNvSpPr/>
      </dsp:nvSpPr>
      <dsp:spPr>
        <a:xfrm>
          <a:off x="0" y="897106"/>
          <a:ext cx="6865397" cy="27186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セカンドレベルドメイン</a:t>
          </a:r>
        </a:p>
      </dsp:txBody>
      <dsp:txXfrm>
        <a:off x="0" y="897106"/>
        <a:ext cx="2059619" cy="271867"/>
      </dsp:txXfrm>
    </dsp:sp>
    <dsp:sp modelId="{8B2A5854-DFBC-4068-BC6D-A9AD8CC81F47}">
      <dsp:nvSpPr>
        <dsp:cNvPr id="0" name=""/>
        <dsp:cNvSpPr/>
      </dsp:nvSpPr>
      <dsp:spPr>
        <a:xfrm>
          <a:off x="0" y="579928"/>
          <a:ext cx="6865397" cy="27186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トップレベルドメイン</a:t>
          </a:r>
        </a:p>
      </dsp:txBody>
      <dsp:txXfrm>
        <a:off x="0" y="579928"/>
        <a:ext cx="2059619" cy="271867"/>
      </dsp:txXfrm>
    </dsp:sp>
    <dsp:sp modelId="{1B7E186B-22E9-4A36-AC17-11B0CBCAA421}">
      <dsp:nvSpPr>
        <dsp:cNvPr id="0" name=""/>
        <dsp:cNvSpPr/>
      </dsp:nvSpPr>
      <dsp:spPr>
        <a:xfrm>
          <a:off x="0" y="262750"/>
          <a:ext cx="6865397" cy="27186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ルートドメイン</a:t>
          </a:r>
        </a:p>
      </dsp:txBody>
      <dsp:txXfrm>
        <a:off x="0" y="262750"/>
        <a:ext cx="2059619" cy="271867"/>
      </dsp:txXfrm>
    </dsp:sp>
    <dsp:sp modelId="{953697CC-5846-4F38-8A47-424E63761497}">
      <dsp:nvSpPr>
        <dsp:cNvPr id="0" name=""/>
        <dsp:cNvSpPr/>
      </dsp:nvSpPr>
      <dsp:spPr>
        <a:xfrm>
          <a:off x="4886443" y="285405"/>
          <a:ext cx="339833" cy="2265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.</a:t>
          </a:r>
          <a:endParaRPr kumimoji="1" lang="ja-JP" altLang="en-US" sz="1200" kern="1200" dirty="0"/>
        </a:p>
      </dsp:txBody>
      <dsp:txXfrm>
        <a:off x="4893079" y="292041"/>
        <a:ext cx="326561" cy="213283"/>
      </dsp:txXfrm>
    </dsp:sp>
    <dsp:sp modelId="{F1E38A75-C316-4592-B9B5-E7DBBE92CE84}">
      <dsp:nvSpPr>
        <dsp:cNvPr id="0" name=""/>
        <dsp:cNvSpPr/>
      </dsp:nvSpPr>
      <dsp:spPr>
        <a:xfrm>
          <a:off x="3554656" y="466241"/>
          <a:ext cx="1501703" cy="91440"/>
        </a:xfrm>
        <a:custGeom>
          <a:avLst/>
          <a:gdLst/>
          <a:ahLst/>
          <a:cxnLst/>
          <a:rect l="0" t="0" r="0" b="0"/>
          <a:pathLst>
            <a:path>
              <a:moveTo>
                <a:pt x="1501703" y="45720"/>
              </a:moveTo>
              <a:lnTo>
                <a:pt x="1501703" y="91031"/>
              </a:lnTo>
              <a:lnTo>
                <a:pt x="0" y="91031"/>
              </a:lnTo>
              <a:lnTo>
                <a:pt x="0" y="1363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EC9EF0-F887-4F03-86D2-7DDEC32818BB}">
      <dsp:nvSpPr>
        <dsp:cNvPr id="0" name=""/>
        <dsp:cNvSpPr/>
      </dsp:nvSpPr>
      <dsp:spPr>
        <a:xfrm>
          <a:off x="3384739" y="602583"/>
          <a:ext cx="339833" cy="2265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 err="1"/>
            <a:t>jp</a:t>
          </a:r>
          <a:endParaRPr kumimoji="1" lang="ja-JP" altLang="en-US" sz="1200" kern="1200" dirty="0"/>
        </a:p>
      </dsp:txBody>
      <dsp:txXfrm>
        <a:off x="3391375" y="609219"/>
        <a:ext cx="326561" cy="213283"/>
      </dsp:txXfrm>
    </dsp:sp>
    <dsp:sp modelId="{FCA116E4-E857-47DE-B3FD-A3F0D163C3A5}">
      <dsp:nvSpPr>
        <dsp:cNvPr id="0" name=""/>
        <dsp:cNvSpPr/>
      </dsp:nvSpPr>
      <dsp:spPr>
        <a:xfrm>
          <a:off x="2663179" y="783419"/>
          <a:ext cx="891476" cy="91440"/>
        </a:xfrm>
        <a:custGeom>
          <a:avLst/>
          <a:gdLst/>
          <a:ahLst/>
          <a:cxnLst/>
          <a:rect l="0" t="0" r="0" b="0"/>
          <a:pathLst>
            <a:path>
              <a:moveTo>
                <a:pt x="891476" y="45720"/>
              </a:moveTo>
              <a:lnTo>
                <a:pt x="891476" y="91031"/>
              </a:lnTo>
              <a:lnTo>
                <a:pt x="0" y="91031"/>
              </a:lnTo>
              <a:lnTo>
                <a:pt x="0" y="1363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49319-4B38-42CD-8489-3B11C24E36FD}">
      <dsp:nvSpPr>
        <dsp:cNvPr id="0" name=""/>
        <dsp:cNvSpPr/>
      </dsp:nvSpPr>
      <dsp:spPr>
        <a:xfrm>
          <a:off x="2493263" y="919762"/>
          <a:ext cx="339833" cy="226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co</a:t>
          </a:r>
          <a:endParaRPr kumimoji="1" lang="ja-JP" altLang="en-US" sz="1200" kern="1200" dirty="0"/>
        </a:p>
      </dsp:txBody>
      <dsp:txXfrm>
        <a:off x="2499899" y="926398"/>
        <a:ext cx="326561" cy="213283"/>
      </dsp:txXfrm>
    </dsp:sp>
    <dsp:sp modelId="{5112C4CC-86CF-4419-BC23-B618B65CEF19}">
      <dsp:nvSpPr>
        <dsp:cNvPr id="0" name=""/>
        <dsp:cNvSpPr/>
      </dsp:nvSpPr>
      <dsp:spPr>
        <a:xfrm>
          <a:off x="2442287" y="1100598"/>
          <a:ext cx="220891" cy="91440"/>
        </a:xfrm>
        <a:custGeom>
          <a:avLst/>
          <a:gdLst/>
          <a:ahLst/>
          <a:cxnLst/>
          <a:rect l="0" t="0" r="0" b="0"/>
          <a:pathLst>
            <a:path>
              <a:moveTo>
                <a:pt x="220891" y="45720"/>
              </a:moveTo>
              <a:lnTo>
                <a:pt x="220891" y="91031"/>
              </a:lnTo>
              <a:lnTo>
                <a:pt x="0" y="91031"/>
              </a:lnTo>
              <a:lnTo>
                <a:pt x="0" y="136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E3EC7-17CD-41E5-8EE0-56226B1678E8}">
      <dsp:nvSpPr>
        <dsp:cNvPr id="0" name=""/>
        <dsp:cNvSpPr/>
      </dsp:nvSpPr>
      <dsp:spPr>
        <a:xfrm>
          <a:off x="2059726" y="1236940"/>
          <a:ext cx="765122" cy="2265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example</a:t>
          </a:r>
          <a:endParaRPr kumimoji="1" lang="ja-JP" altLang="en-US" sz="1200" kern="1200" dirty="0"/>
        </a:p>
      </dsp:txBody>
      <dsp:txXfrm>
        <a:off x="2066362" y="1243576"/>
        <a:ext cx="751850" cy="213283"/>
      </dsp:txXfrm>
    </dsp:sp>
    <dsp:sp modelId="{7F3E3C40-4D21-4895-9ECF-F7686C31D173}">
      <dsp:nvSpPr>
        <dsp:cNvPr id="0" name=""/>
        <dsp:cNvSpPr/>
      </dsp:nvSpPr>
      <dsp:spPr>
        <a:xfrm>
          <a:off x="2663179" y="1100598"/>
          <a:ext cx="4335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1031"/>
              </a:lnTo>
              <a:lnTo>
                <a:pt x="433536" y="91031"/>
              </a:lnTo>
              <a:lnTo>
                <a:pt x="433536" y="136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B81E6-851B-468D-A13D-9A3183334EE0}">
      <dsp:nvSpPr>
        <dsp:cNvPr id="0" name=""/>
        <dsp:cNvSpPr/>
      </dsp:nvSpPr>
      <dsp:spPr>
        <a:xfrm>
          <a:off x="2926799" y="1236940"/>
          <a:ext cx="339833" cy="2265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…</a:t>
          </a:r>
          <a:endParaRPr kumimoji="1" lang="ja-JP" altLang="en-US" sz="1200" kern="1200" dirty="0"/>
        </a:p>
      </dsp:txBody>
      <dsp:txXfrm>
        <a:off x="2933435" y="1243576"/>
        <a:ext cx="326561" cy="213283"/>
      </dsp:txXfrm>
    </dsp:sp>
    <dsp:sp modelId="{AEE36D24-F61A-4CEA-BA20-BB98D61314A6}">
      <dsp:nvSpPr>
        <dsp:cNvPr id="0" name=""/>
        <dsp:cNvSpPr/>
      </dsp:nvSpPr>
      <dsp:spPr>
        <a:xfrm>
          <a:off x="3554656" y="783419"/>
          <a:ext cx="4496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1031"/>
              </a:lnTo>
              <a:lnTo>
                <a:pt x="449692" y="91031"/>
              </a:lnTo>
              <a:lnTo>
                <a:pt x="449692" y="1363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3F842-0B61-4637-AAAA-EDB4977FA194}">
      <dsp:nvSpPr>
        <dsp:cNvPr id="0" name=""/>
        <dsp:cNvSpPr/>
      </dsp:nvSpPr>
      <dsp:spPr>
        <a:xfrm>
          <a:off x="3834432" y="919762"/>
          <a:ext cx="339833" cy="226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ac</a:t>
          </a:r>
          <a:endParaRPr kumimoji="1" lang="ja-JP" altLang="en-US" sz="1200" kern="1200" dirty="0"/>
        </a:p>
      </dsp:txBody>
      <dsp:txXfrm>
        <a:off x="3841068" y="926398"/>
        <a:ext cx="326561" cy="213283"/>
      </dsp:txXfrm>
    </dsp:sp>
    <dsp:sp modelId="{50832093-04AD-4717-82B2-6A77068A8E94}">
      <dsp:nvSpPr>
        <dsp:cNvPr id="0" name=""/>
        <dsp:cNvSpPr/>
      </dsp:nvSpPr>
      <dsp:spPr>
        <a:xfrm>
          <a:off x="3783457" y="1100598"/>
          <a:ext cx="220891" cy="91440"/>
        </a:xfrm>
        <a:custGeom>
          <a:avLst/>
          <a:gdLst/>
          <a:ahLst/>
          <a:cxnLst/>
          <a:rect l="0" t="0" r="0" b="0"/>
          <a:pathLst>
            <a:path>
              <a:moveTo>
                <a:pt x="220891" y="45720"/>
              </a:moveTo>
              <a:lnTo>
                <a:pt x="220891" y="91031"/>
              </a:lnTo>
              <a:lnTo>
                <a:pt x="0" y="91031"/>
              </a:lnTo>
              <a:lnTo>
                <a:pt x="0" y="136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B8955-43D9-4CC8-93D8-7BA92312C009}">
      <dsp:nvSpPr>
        <dsp:cNvPr id="0" name=""/>
        <dsp:cNvSpPr/>
      </dsp:nvSpPr>
      <dsp:spPr>
        <a:xfrm>
          <a:off x="3368583" y="1236940"/>
          <a:ext cx="829748" cy="2265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 err="1"/>
            <a:t>foout</a:t>
          </a:r>
          <a:endParaRPr kumimoji="1" lang="ja-JP" altLang="en-US" sz="1200" kern="1200" dirty="0"/>
        </a:p>
      </dsp:txBody>
      <dsp:txXfrm>
        <a:off x="3375219" y="1243576"/>
        <a:ext cx="816476" cy="213283"/>
      </dsp:txXfrm>
    </dsp:sp>
    <dsp:sp modelId="{92AB1521-2E58-4E90-8E72-C34BDB8104D2}">
      <dsp:nvSpPr>
        <dsp:cNvPr id="0" name=""/>
        <dsp:cNvSpPr/>
      </dsp:nvSpPr>
      <dsp:spPr>
        <a:xfrm>
          <a:off x="4004349" y="1100598"/>
          <a:ext cx="4658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1031"/>
              </a:lnTo>
              <a:lnTo>
                <a:pt x="465849" y="91031"/>
              </a:lnTo>
              <a:lnTo>
                <a:pt x="465849" y="136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91B365-7B4B-4BBD-BCF9-902780C0D899}">
      <dsp:nvSpPr>
        <dsp:cNvPr id="0" name=""/>
        <dsp:cNvSpPr/>
      </dsp:nvSpPr>
      <dsp:spPr>
        <a:xfrm>
          <a:off x="4300281" y="1236940"/>
          <a:ext cx="339833" cy="2265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…</a:t>
          </a:r>
          <a:endParaRPr kumimoji="1" lang="ja-JP" altLang="en-US" sz="1200" kern="1200" dirty="0"/>
        </a:p>
      </dsp:txBody>
      <dsp:txXfrm>
        <a:off x="4306917" y="1243576"/>
        <a:ext cx="326561" cy="213283"/>
      </dsp:txXfrm>
    </dsp:sp>
    <dsp:sp modelId="{4220ACA7-BC71-4091-B386-CA0C5C5E4139}">
      <dsp:nvSpPr>
        <dsp:cNvPr id="0" name=""/>
        <dsp:cNvSpPr/>
      </dsp:nvSpPr>
      <dsp:spPr>
        <a:xfrm>
          <a:off x="3554656" y="783419"/>
          <a:ext cx="891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1031"/>
              </a:lnTo>
              <a:lnTo>
                <a:pt x="891476" y="91031"/>
              </a:lnTo>
              <a:lnTo>
                <a:pt x="891476" y="1363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37309-3021-4509-8246-5C34E7F95E52}">
      <dsp:nvSpPr>
        <dsp:cNvPr id="0" name=""/>
        <dsp:cNvSpPr/>
      </dsp:nvSpPr>
      <dsp:spPr>
        <a:xfrm>
          <a:off x="4276216" y="919762"/>
          <a:ext cx="339833" cy="226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…</a:t>
          </a:r>
          <a:endParaRPr kumimoji="1" lang="ja-JP" altLang="en-US" sz="1200" kern="1200" dirty="0"/>
        </a:p>
      </dsp:txBody>
      <dsp:txXfrm>
        <a:off x="4282852" y="926398"/>
        <a:ext cx="326561" cy="213283"/>
      </dsp:txXfrm>
    </dsp:sp>
    <dsp:sp modelId="{03D1C777-4F0B-420A-B9AA-58E08DF74A98}">
      <dsp:nvSpPr>
        <dsp:cNvPr id="0" name=""/>
        <dsp:cNvSpPr/>
      </dsp:nvSpPr>
      <dsp:spPr>
        <a:xfrm>
          <a:off x="3996440" y="466241"/>
          <a:ext cx="1059919" cy="91440"/>
        </a:xfrm>
        <a:custGeom>
          <a:avLst/>
          <a:gdLst/>
          <a:ahLst/>
          <a:cxnLst/>
          <a:rect l="0" t="0" r="0" b="0"/>
          <a:pathLst>
            <a:path>
              <a:moveTo>
                <a:pt x="1059919" y="45720"/>
              </a:moveTo>
              <a:lnTo>
                <a:pt x="1059919" y="91031"/>
              </a:lnTo>
              <a:lnTo>
                <a:pt x="0" y="91031"/>
              </a:lnTo>
              <a:lnTo>
                <a:pt x="0" y="1363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0023C-EBC1-4A97-91C7-76AC283CBCC5}">
      <dsp:nvSpPr>
        <dsp:cNvPr id="0" name=""/>
        <dsp:cNvSpPr/>
      </dsp:nvSpPr>
      <dsp:spPr>
        <a:xfrm>
          <a:off x="3826523" y="602583"/>
          <a:ext cx="339833" cy="2265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 err="1"/>
            <a:t>uk</a:t>
          </a:r>
          <a:endParaRPr kumimoji="1" lang="ja-JP" altLang="en-US" sz="1200" kern="1200" dirty="0"/>
        </a:p>
      </dsp:txBody>
      <dsp:txXfrm>
        <a:off x="3833159" y="609219"/>
        <a:ext cx="326561" cy="213283"/>
      </dsp:txXfrm>
    </dsp:sp>
    <dsp:sp modelId="{C3913550-A400-4844-B722-8257FCBF3151}">
      <dsp:nvSpPr>
        <dsp:cNvPr id="0" name=""/>
        <dsp:cNvSpPr/>
      </dsp:nvSpPr>
      <dsp:spPr>
        <a:xfrm>
          <a:off x="4438224" y="466241"/>
          <a:ext cx="618136" cy="91440"/>
        </a:xfrm>
        <a:custGeom>
          <a:avLst/>
          <a:gdLst/>
          <a:ahLst/>
          <a:cxnLst/>
          <a:rect l="0" t="0" r="0" b="0"/>
          <a:pathLst>
            <a:path>
              <a:moveTo>
                <a:pt x="618136" y="45720"/>
              </a:moveTo>
              <a:lnTo>
                <a:pt x="618136" y="91031"/>
              </a:lnTo>
              <a:lnTo>
                <a:pt x="0" y="91031"/>
              </a:lnTo>
              <a:lnTo>
                <a:pt x="0" y="1363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E637E-BEB9-4A19-B8C8-3D3AC5443FF6}">
      <dsp:nvSpPr>
        <dsp:cNvPr id="0" name=""/>
        <dsp:cNvSpPr/>
      </dsp:nvSpPr>
      <dsp:spPr>
        <a:xfrm>
          <a:off x="4268307" y="602583"/>
          <a:ext cx="339833" cy="2265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…</a:t>
          </a:r>
          <a:endParaRPr kumimoji="1" lang="ja-JP" altLang="en-US" sz="1200" kern="1200" dirty="0"/>
        </a:p>
      </dsp:txBody>
      <dsp:txXfrm>
        <a:off x="4274943" y="609219"/>
        <a:ext cx="326561" cy="213283"/>
      </dsp:txXfrm>
    </dsp:sp>
    <dsp:sp modelId="{B4310438-29BD-4B8B-8281-0012D978BF4E}">
      <dsp:nvSpPr>
        <dsp:cNvPr id="0" name=""/>
        <dsp:cNvSpPr/>
      </dsp:nvSpPr>
      <dsp:spPr>
        <a:xfrm>
          <a:off x="5056360" y="466241"/>
          <a:ext cx="5642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1031"/>
              </a:lnTo>
              <a:lnTo>
                <a:pt x="564268" y="91031"/>
              </a:lnTo>
              <a:lnTo>
                <a:pt x="564268" y="1363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1A332-3732-4DEB-AA0A-41F3F3322390}">
      <dsp:nvSpPr>
        <dsp:cNvPr id="0" name=""/>
        <dsp:cNvSpPr/>
      </dsp:nvSpPr>
      <dsp:spPr>
        <a:xfrm>
          <a:off x="5396845" y="602583"/>
          <a:ext cx="447567" cy="2265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com</a:t>
          </a:r>
          <a:endParaRPr kumimoji="1" lang="ja-JP" altLang="en-US" sz="1200" kern="1200" dirty="0"/>
        </a:p>
      </dsp:txBody>
      <dsp:txXfrm>
        <a:off x="5403481" y="609219"/>
        <a:ext cx="434295" cy="213283"/>
      </dsp:txXfrm>
    </dsp:sp>
    <dsp:sp modelId="{FE480837-FB0E-4C34-AA2E-574ABEE06FB7}">
      <dsp:nvSpPr>
        <dsp:cNvPr id="0" name=""/>
        <dsp:cNvSpPr/>
      </dsp:nvSpPr>
      <dsp:spPr>
        <a:xfrm>
          <a:off x="5070326" y="829139"/>
          <a:ext cx="550303" cy="405025"/>
        </a:xfrm>
        <a:custGeom>
          <a:avLst/>
          <a:gdLst/>
          <a:ahLst/>
          <a:cxnLst/>
          <a:rect l="0" t="0" r="0" b="0"/>
          <a:pathLst>
            <a:path>
              <a:moveTo>
                <a:pt x="550303" y="0"/>
              </a:moveTo>
              <a:lnTo>
                <a:pt x="550303" y="202512"/>
              </a:lnTo>
              <a:lnTo>
                <a:pt x="0" y="202512"/>
              </a:lnTo>
              <a:lnTo>
                <a:pt x="0" y="405025"/>
              </a:lnTo>
            </a:path>
          </a:pathLst>
        </a:custGeom>
        <a:noFill/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68062-58A0-46D0-A63E-FC4DCB426AB2}">
      <dsp:nvSpPr>
        <dsp:cNvPr id="0" name=""/>
        <dsp:cNvSpPr/>
      </dsp:nvSpPr>
      <dsp:spPr>
        <a:xfrm>
          <a:off x="4718000" y="1234165"/>
          <a:ext cx="704652" cy="22655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google</a:t>
          </a:r>
          <a:endParaRPr kumimoji="1" lang="ja-JP" altLang="en-US" sz="1200" kern="1200" dirty="0"/>
        </a:p>
      </dsp:txBody>
      <dsp:txXfrm>
        <a:off x="4724636" y="1240801"/>
        <a:ext cx="691380" cy="213283"/>
      </dsp:txXfrm>
    </dsp:sp>
    <dsp:sp modelId="{21EAA6A4-8BD8-4D43-AD4F-2B6878FB53D5}">
      <dsp:nvSpPr>
        <dsp:cNvPr id="0" name=""/>
        <dsp:cNvSpPr/>
      </dsp:nvSpPr>
      <dsp:spPr>
        <a:xfrm>
          <a:off x="5620629" y="829139"/>
          <a:ext cx="182409" cy="405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512"/>
              </a:lnTo>
              <a:lnTo>
                <a:pt x="182409" y="202512"/>
              </a:lnTo>
              <a:lnTo>
                <a:pt x="182409" y="405025"/>
              </a:lnTo>
            </a:path>
          </a:pathLst>
        </a:custGeom>
        <a:noFill/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EDC53-5A5B-4790-83C5-5A8A3A59A71F}">
      <dsp:nvSpPr>
        <dsp:cNvPr id="0" name=""/>
        <dsp:cNvSpPr/>
      </dsp:nvSpPr>
      <dsp:spPr>
        <a:xfrm>
          <a:off x="5524602" y="1234165"/>
          <a:ext cx="556872" cy="22655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yahoo</a:t>
          </a:r>
          <a:endParaRPr kumimoji="1" lang="ja-JP" altLang="en-US" sz="1200" kern="1200" dirty="0"/>
        </a:p>
      </dsp:txBody>
      <dsp:txXfrm>
        <a:off x="5531238" y="1240801"/>
        <a:ext cx="543600" cy="213283"/>
      </dsp:txXfrm>
    </dsp:sp>
    <dsp:sp modelId="{FB4CB85E-1295-4AFC-84B7-5CF5AEAD0E18}">
      <dsp:nvSpPr>
        <dsp:cNvPr id="0" name=""/>
        <dsp:cNvSpPr/>
      </dsp:nvSpPr>
      <dsp:spPr>
        <a:xfrm>
          <a:off x="5620629" y="829139"/>
          <a:ext cx="732712" cy="407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728"/>
              </a:lnTo>
              <a:lnTo>
                <a:pt x="732712" y="203728"/>
              </a:lnTo>
              <a:lnTo>
                <a:pt x="732712" y="407456"/>
              </a:lnTo>
            </a:path>
          </a:pathLst>
        </a:custGeom>
        <a:noFill/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E34CF-2EE2-43C1-8E96-959077411B4A}">
      <dsp:nvSpPr>
        <dsp:cNvPr id="0" name=""/>
        <dsp:cNvSpPr/>
      </dsp:nvSpPr>
      <dsp:spPr>
        <a:xfrm>
          <a:off x="6183424" y="1236596"/>
          <a:ext cx="339833" cy="22655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…</a:t>
          </a:r>
          <a:endParaRPr kumimoji="1" lang="ja-JP" altLang="en-US" sz="1200" kern="1200" dirty="0"/>
        </a:p>
      </dsp:txBody>
      <dsp:txXfrm>
        <a:off x="6190060" y="1243232"/>
        <a:ext cx="326561" cy="213283"/>
      </dsp:txXfrm>
    </dsp:sp>
    <dsp:sp modelId="{857E57A0-A8D4-4A9D-B726-4F773349EB83}">
      <dsp:nvSpPr>
        <dsp:cNvPr id="0" name=""/>
        <dsp:cNvSpPr/>
      </dsp:nvSpPr>
      <dsp:spPr>
        <a:xfrm>
          <a:off x="5056360" y="466241"/>
          <a:ext cx="10599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1031"/>
              </a:lnTo>
              <a:lnTo>
                <a:pt x="1059919" y="91031"/>
              </a:lnTo>
              <a:lnTo>
                <a:pt x="1059919" y="1363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8D9BE-5438-4AA7-9FED-8A4627E306F9}">
      <dsp:nvSpPr>
        <dsp:cNvPr id="0" name=""/>
        <dsp:cNvSpPr/>
      </dsp:nvSpPr>
      <dsp:spPr>
        <a:xfrm>
          <a:off x="5946363" y="602583"/>
          <a:ext cx="339833" cy="2265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net</a:t>
          </a:r>
          <a:endParaRPr kumimoji="1" lang="ja-JP" altLang="en-US" sz="1200" kern="1200" dirty="0"/>
        </a:p>
      </dsp:txBody>
      <dsp:txXfrm>
        <a:off x="5952999" y="609219"/>
        <a:ext cx="326561" cy="213283"/>
      </dsp:txXfrm>
    </dsp:sp>
    <dsp:sp modelId="{B8BA5A8D-B305-4984-95EA-1D720611F06A}">
      <dsp:nvSpPr>
        <dsp:cNvPr id="0" name=""/>
        <dsp:cNvSpPr/>
      </dsp:nvSpPr>
      <dsp:spPr>
        <a:xfrm>
          <a:off x="5056360" y="466241"/>
          <a:ext cx="15017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1031"/>
              </a:lnTo>
              <a:lnTo>
                <a:pt x="1501703" y="91031"/>
              </a:lnTo>
              <a:lnTo>
                <a:pt x="1501703" y="1363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B6A8E-BBFA-44F5-992A-37B8887A8C48}">
      <dsp:nvSpPr>
        <dsp:cNvPr id="0" name=""/>
        <dsp:cNvSpPr/>
      </dsp:nvSpPr>
      <dsp:spPr>
        <a:xfrm>
          <a:off x="6388147" y="602583"/>
          <a:ext cx="339833" cy="2265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/>
            <a:t>…</a:t>
          </a:r>
          <a:endParaRPr kumimoji="1" lang="ja-JP" altLang="en-US" sz="1200" kern="1200" dirty="0"/>
        </a:p>
      </dsp:txBody>
      <dsp:txXfrm>
        <a:off x="6394783" y="609219"/>
        <a:ext cx="326561" cy="213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76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8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3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16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17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1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2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2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7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23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2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96324F-7356-46F7-825A-E91355FFF8C4}"/>
              </a:ext>
            </a:extLst>
          </p:cNvPr>
          <p:cNvSpPr txBox="1"/>
          <p:nvPr/>
        </p:nvSpPr>
        <p:spPr>
          <a:xfrm>
            <a:off x="2148396" y="1713390"/>
            <a:ext cx="203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www  .  google.com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02BD63-7F91-475E-AA2F-736C12C1CBD6}"/>
              </a:ext>
            </a:extLst>
          </p:cNvPr>
          <p:cNvSpPr/>
          <p:nvPr/>
        </p:nvSpPr>
        <p:spPr>
          <a:xfrm>
            <a:off x="2148396" y="1713390"/>
            <a:ext cx="64807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C59AD875-3716-4D53-9531-D9A78EE764E1}"/>
              </a:ext>
            </a:extLst>
          </p:cNvPr>
          <p:cNvSpPr/>
          <p:nvPr/>
        </p:nvSpPr>
        <p:spPr>
          <a:xfrm>
            <a:off x="2006353" y="2389858"/>
            <a:ext cx="790113" cy="369332"/>
          </a:xfrm>
          <a:prstGeom prst="wedgeRoundRectCallout">
            <a:avLst>
              <a:gd name="adj1" fmla="val -5142"/>
              <a:gd name="adj2" fmla="val -12979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ホスト名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87DE035-F1F7-4437-8CC6-26005062AEC8}"/>
              </a:ext>
            </a:extLst>
          </p:cNvPr>
          <p:cNvSpPr/>
          <p:nvPr/>
        </p:nvSpPr>
        <p:spPr>
          <a:xfrm>
            <a:off x="2938512" y="1713390"/>
            <a:ext cx="1180727" cy="36933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93F972D4-B356-42B8-B1B1-98A71B73F6E3}"/>
              </a:ext>
            </a:extLst>
          </p:cNvPr>
          <p:cNvSpPr/>
          <p:nvPr/>
        </p:nvSpPr>
        <p:spPr>
          <a:xfrm>
            <a:off x="3403182" y="2389858"/>
            <a:ext cx="1038687" cy="369332"/>
          </a:xfrm>
          <a:prstGeom prst="wedgeRoundRectCallout">
            <a:avLst>
              <a:gd name="adj1" fmla="val 10790"/>
              <a:gd name="adj2" fmla="val -12979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ドメイン名</a:t>
            </a:r>
          </a:p>
        </p:txBody>
      </p:sp>
    </p:spTree>
    <p:extLst>
      <p:ext uri="{BB962C8B-B14F-4D97-AF65-F5344CB8AC3E}">
        <p14:creationId xmlns:p14="http://schemas.microsoft.com/office/powerpoint/2010/main" val="223336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4395344D-9EC7-4653-B309-68B3FE177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3261044"/>
              </p:ext>
            </p:extLst>
          </p:nvPr>
        </p:nvGraphicFramePr>
        <p:xfrm>
          <a:off x="1115628" y="1935331"/>
          <a:ext cx="6865397" cy="1748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88B600E-EDDA-4BBB-94C2-400183AEDA55}"/>
              </a:ext>
            </a:extLst>
          </p:cNvPr>
          <p:cNvSpPr/>
          <p:nvPr/>
        </p:nvSpPr>
        <p:spPr>
          <a:xfrm>
            <a:off x="4456590" y="2432482"/>
            <a:ext cx="1331651" cy="408372"/>
          </a:xfrm>
          <a:prstGeom prst="round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C175086-6F78-423D-A0B0-BB1A34558FAE}"/>
              </a:ext>
            </a:extLst>
          </p:cNvPr>
          <p:cNvSpPr/>
          <p:nvPr/>
        </p:nvSpPr>
        <p:spPr>
          <a:xfrm>
            <a:off x="6462943" y="2432482"/>
            <a:ext cx="1455937" cy="408372"/>
          </a:xfrm>
          <a:prstGeom prst="round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C2D4AE24-E87B-42EC-BB1C-69490E34BF92}"/>
              </a:ext>
            </a:extLst>
          </p:cNvPr>
          <p:cNvSpPr/>
          <p:nvPr/>
        </p:nvSpPr>
        <p:spPr>
          <a:xfrm>
            <a:off x="3781888" y="2267336"/>
            <a:ext cx="603682" cy="369332"/>
          </a:xfrm>
          <a:prstGeom prst="wedgeRoundRectCallout">
            <a:avLst>
              <a:gd name="adj1" fmla="val 60737"/>
              <a:gd name="adj2" fmla="val 4086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ccTLD</a:t>
            </a:r>
            <a:endParaRPr kumimoji="1" lang="ja-JP" altLang="en-US" sz="1200" dirty="0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183B70B-F58A-4924-BBA5-706E3BBC1C33}"/>
              </a:ext>
            </a:extLst>
          </p:cNvPr>
          <p:cNvSpPr/>
          <p:nvPr/>
        </p:nvSpPr>
        <p:spPr>
          <a:xfrm>
            <a:off x="7051830" y="1981486"/>
            <a:ext cx="603682" cy="369332"/>
          </a:xfrm>
          <a:prstGeom prst="wedgeRoundRectCallout">
            <a:avLst>
              <a:gd name="adj1" fmla="val -3969"/>
              <a:gd name="adj2" fmla="val 6971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gTLD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666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CEC32D8B-D540-4B77-9240-C931BF7AD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383" y="1825301"/>
            <a:ext cx="672300" cy="79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BCBDFE8-8674-4F2D-A9EB-C13B32592D70}"/>
              </a:ext>
            </a:extLst>
          </p:cNvPr>
          <p:cNvSpPr txBox="1"/>
          <p:nvPr/>
        </p:nvSpPr>
        <p:spPr>
          <a:xfrm>
            <a:off x="2328836" y="1363636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DNS</a:t>
            </a:r>
            <a:br>
              <a:rPr kumimoji="1" lang="en-US" altLang="ja-JP" sz="1200" dirty="0"/>
            </a:br>
            <a:r>
              <a:rPr kumimoji="1" lang="ja-JP" altLang="en-US" sz="1200" dirty="0"/>
              <a:t>サーバー</a:t>
            </a:r>
          </a:p>
        </p:txBody>
      </p:sp>
      <p:pic>
        <p:nvPicPr>
          <p:cNvPr id="4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21EED184-FFF0-4C3A-A0E3-A00599CFD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409" y="3790652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C8CA0E-9CFC-42F4-9137-CD8E2D91EBF8}"/>
              </a:ext>
            </a:extLst>
          </p:cNvPr>
          <p:cNvSpPr/>
          <p:nvPr/>
        </p:nvSpPr>
        <p:spPr>
          <a:xfrm>
            <a:off x="2563495" y="2913830"/>
            <a:ext cx="318076" cy="352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V 字型 5">
            <a:extLst>
              <a:ext uri="{FF2B5EF4-FFF2-40B4-BE49-F238E27FC236}">
                <a16:creationId xmlns:a16="http://schemas.microsoft.com/office/drawing/2014/main" id="{975859E1-4804-49C0-84C3-FD8833F486E6}"/>
              </a:ext>
            </a:extLst>
          </p:cNvPr>
          <p:cNvSpPr/>
          <p:nvPr/>
        </p:nvSpPr>
        <p:spPr>
          <a:xfrm rot="16200000">
            <a:off x="2632566" y="3434360"/>
            <a:ext cx="179933" cy="150917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ADB850-69D9-4920-BC2D-95B818973682}"/>
              </a:ext>
            </a:extLst>
          </p:cNvPr>
          <p:cNvSpPr txBox="1"/>
          <p:nvPr/>
        </p:nvSpPr>
        <p:spPr>
          <a:xfrm>
            <a:off x="2244675" y="4509841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DNS</a:t>
            </a:r>
            <a:br>
              <a:rPr kumimoji="1" lang="en-US" altLang="ja-JP" sz="1200" dirty="0"/>
            </a:br>
            <a:r>
              <a:rPr kumimoji="1" lang="ja-JP" altLang="en-US" sz="1200" dirty="0"/>
              <a:t>クライアント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376CB9F8-5FC0-4F14-8383-E502A8F6A8EC}"/>
              </a:ext>
            </a:extLst>
          </p:cNvPr>
          <p:cNvSpPr/>
          <p:nvPr/>
        </p:nvSpPr>
        <p:spPr>
          <a:xfrm>
            <a:off x="896645" y="2756445"/>
            <a:ext cx="1489738" cy="652284"/>
          </a:xfrm>
          <a:prstGeom prst="wedgeRectCallout">
            <a:avLst>
              <a:gd name="adj1" fmla="val 58304"/>
              <a:gd name="adj2" fmla="val 59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7D196E3-8DD9-4CFA-ADFA-BFBAD35FC7D3}"/>
              </a:ext>
            </a:extLst>
          </p:cNvPr>
          <p:cNvSpPr/>
          <p:nvPr/>
        </p:nvSpPr>
        <p:spPr>
          <a:xfrm>
            <a:off x="1003177" y="2883071"/>
            <a:ext cx="1232743" cy="3543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www.example.co.jp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pic>
        <p:nvPicPr>
          <p:cNvPr id="11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A6CC68D1-8F42-41E2-B40F-CED21F28E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722" y="1825301"/>
            <a:ext cx="672300" cy="79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F989CE-1083-4FCB-A56D-D6A0706E00DE}"/>
              </a:ext>
            </a:extLst>
          </p:cNvPr>
          <p:cNvSpPr txBox="1"/>
          <p:nvPr/>
        </p:nvSpPr>
        <p:spPr>
          <a:xfrm>
            <a:off x="4185175" y="1363636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DNS</a:t>
            </a:r>
            <a:br>
              <a:rPr kumimoji="1" lang="en-US" altLang="ja-JP" sz="1200" dirty="0"/>
            </a:br>
            <a:r>
              <a:rPr kumimoji="1" lang="ja-JP" altLang="en-US" sz="1200" dirty="0"/>
              <a:t>サーバー</a:t>
            </a:r>
          </a:p>
        </p:txBody>
      </p:sp>
      <p:pic>
        <p:nvPicPr>
          <p:cNvPr id="13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E27EA0FB-9D6A-43A0-B924-2AED3A139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748" y="3790652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4F3C3D0-55CB-4393-850B-9716CD76AB94}"/>
              </a:ext>
            </a:extLst>
          </p:cNvPr>
          <p:cNvSpPr/>
          <p:nvPr/>
        </p:nvSpPr>
        <p:spPr>
          <a:xfrm>
            <a:off x="4419834" y="2913830"/>
            <a:ext cx="318076" cy="352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V 字型 14">
            <a:extLst>
              <a:ext uri="{FF2B5EF4-FFF2-40B4-BE49-F238E27FC236}">
                <a16:creationId xmlns:a16="http://schemas.microsoft.com/office/drawing/2014/main" id="{C51081E4-F16F-4063-8DA2-6123D43DB022}"/>
              </a:ext>
            </a:extLst>
          </p:cNvPr>
          <p:cNvSpPr/>
          <p:nvPr/>
        </p:nvSpPr>
        <p:spPr>
          <a:xfrm rot="5400000" flipV="1">
            <a:off x="4488905" y="2691917"/>
            <a:ext cx="179933" cy="150917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B30CA85-448B-4B71-B1B0-E9CC8ADC1200}"/>
              </a:ext>
            </a:extLst>
          </p:cNvPr>
          <p:cNvSpPr txBox="1"/>
          <p:nvPr/>
        </p:nvSpPr>
        <p:spPr>
          <a:xfrm>
            <a:off x="4101014" y="4509841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DNS</a:t>
            </a:r>
            <a:br>
              <a:rPr kumimoji="1" lang="en-US" altLang="ja-JP" sz="1200" dirty="0"/>
            </a:br>
            <a:r>
              <a:rPr kumimoji="1" lang="ja-JP" altLang="en-US" sz="1200" dirty="0"/>
              <a:t>クライアント</a:t>
            </a: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A1A35B9F-9C25-43E6-8F02-5309C6F84BF6}"/>
              </a:ext>
            </a:extLst>
          </p:cNvPr>
          <p:cNvSpPr/>
          <p:nvPr/>
        </p:nvSpPr>
        <p:spPr>
          <a:xfrm>
            <a:off x="5056725" y="2785594"/>
            <a:ext cx="1333441" cy="652284"/>
          </a:xfrm>
          <a:prstGeom prst="wedgeRectCallout">
            <a:avLst>
              <a:gd name="adj1" fmla="val -65244"/>
              <a:gd name="adj2" fmla="val 19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F022120-F387-428B-9EEC-A0A5948828F5}"/>
              </a:ext>
            </a:extLst>
          </p:cNvPr>
          <p:cNvSpPr/>
          <p:nvPr/>
        </p:nvSpPr>
        <p:spPr>
          <a:xfrm>
            <a:off x="5207187" y="2934574"/>
            <a:ext cx="1067570" cy="3543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123.456.789.123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F68BE200-710C-4076-ADCD-A37EB4DB7DBC}"/>
              </a:ext>
            </a:extLst>
          </p:cNvPr>
          <p:cNvSpPr/>
          <p:nvPr/>
        </p:nvSpPr>
        <p:spPr>
          <a:xfrm>
            <a:off x="3497802" y="2701701"/>
            <a:ext cx="318076" cy="77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758BBF71-6500-4B8B-BAB3-B7EBC4D8D7CE}"/>
              </a:ext>
            </a:extLst>
          </p:cNvPr>
          <p:cNvSpPr/>
          <p:nvPr/>
        </p:nvSpPr>
        <p:spPr>
          <a:xfrm>
            <a:off x="1235407" y="3655121"/>
            <a:ext cx="1078002" cy="463852"/>
          </a:xfrm>
          <a:prstGeom prst="wedgeRoundRectCallout">
            <a:avLst>
              <a:gd name="adj1" fmla="val 9340"/>
              <a:gd name="adj2" fmla="val -12097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名前を送る</a:t>
            </a: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06A73C24-3960-4672-B15D-3F41A49DC63B}"/>
              </a:ext>
            </a:extLst>
          </p:cNvPr>
          <p:cNvSpPr/>
          <p:nvPr/>
        </p:nvSpPr>
        <p:spPr>
          <a:xfrm>
            <a:off x="5207187" y="3741933"/>
            <a:ext cx="1078002" cy="463852"/>
          </a:xfrm>
          <a:prstGeom prst="wedgeRoundRectCallout">
            <a:avLst>
              <a:gd name="adj1" fmla="val 9340"/>
              <a:gd name="adj2" fmla="val -12097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IP</a:t>
            </a:r>
            <a:r>
              <a:rPr kumimoji="1" lang="ja-JP" altLang="en-US" sz="1200" dirty="0"/>
              <a:t>アドレスを返す</a:t>
            </a:r>
          </a:p>
        </p:txBody>
      </p:sp>
    </p:spTree>
    <p:extLst>
      <p:ext uri="{BB962C8B-B14F-4D97-AF65-F5344CB8AC3E}">
        <p14:creationId xmlns:p14="http://schemas.microsoft.com/office/powerpoint/2010/main" val="131615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8726377-6F20-42D5-8255-7381F46E6150}"/>
              </a:ext>
            </a:extLst>
          </p:cNvPr>
          <p:cNvCxnSpPr>
            <a:stCxn id="17" idx="0"/>
            <a:endCxn id="2" idx="2"/>
          </p:cNvCxnSpPr>
          <p:nvPr/>
        </p:nvCxnSpPr>
        <p:spPr>
          <a:xfrm flipH="1" flipV="1">
            <a:off x="2679000" y="2833986"/>
            <a:ext cx="125" cy="62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17703B17-3461-45A3-B90B-A97666D4F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014" y="2502658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C068F5-314B-43AD-9706-D9015D486212}"/>
              </a:ext>
            </a:extLst>
          </p:cNvPr>
          <p:cNvSpPr txBox="1"/>
          <p:nvPr/>
        </p:nvSpPr>
        <p:spPr>
          <a:xfrm>
            <a:off x="1825614" y="2529822"/>
            <a:ext cx="713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example</a:t>
            </a:r>
            <a:endParaRPr kumimoji="1" lang="ja-JP" altLang="en-US" sz="1200" dirty="0"/>
          </a:p>
        </p:txBody>
      </p:sp>
      <p:pic>
        <p:nvPicPr>
          <p:cNvPr id="7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76A2F327-A8A1-4A94-916D-A49BCD1A4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387" y="1810199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B7EB9A-3525-415A-B869-E0D7018B044E}"/>
              </a:ext>
            </a:extLst>
          </p:cNvPr>
          <p:cNvSpPr txBox="1"/>
          <p:nvPr/>
        </p:nvSpPr>
        <p:spPr>
          <a:xfrm>
            <a:off x="2616527" y="1837363"/>
            <a:ext cx="330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co</a:t>
            </a:r>
            <a:endParaRPr kumimoji="1" lang="ja-JP" altLang="en-US" sz="1200" dirty="0"/>
          </a:p>
        </p:txBody>
      </p:sp>
      <p:pic>
        <p:nvPicPr>
          <p:cNvPr id="9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3FD9B067-1184-42AE-B107-5CA33DB2F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904" y="1179884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6A1308-6AB8-4D23-9D87-FDB24E2B0271}"/>
              </a:ext>
            </a:extLst>
          </p:cNvPr>
          <p:cNvSpPr txBox="1"/>
          <p:nvPr/>
        </p:nvSpPr>
        <p:spPr>
          <a:xfrm>
            <a:off x="3116218" y="1207048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 err="1"/>
              <a:t>jp</a:t>
            </a:r>
            <a:endParaRPr kumimoji="1" lang="ja-JP" altLang="en-US" sz="1200" dirty="0"/>
          </a:p>
        </p:txBody>
      </p:sp>
      <p:pic>
        <p:nvPicPr>
          <p:cNvPr id="11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CA3E81E2-0A8E-4809-B3DE-941CA48C4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74" y="638346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A51B72E-D2BA-466F-B4B5-18239036BB44}"/>
              </a:ext>
            </a:extLst>
          </p:cNvPr>
          <p:cNvSpPr txBox="1"/>
          <p:nvPr/>
        </p:nvSpPr>
        <p:spPr>
          <a:xfrm>
            <a:off x="3842835" y="665510"/>
            <a:ext cx="223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.</a:t>
            </a:r>
            <a:endParaRPr kumimoji="1" lang="ja-JP" altLang="en-US" sz="1200" dirty="0"/>
          </a:p>
        </p:txBody>
      </p:sp>
      <p:pic>
        <p:nvPicPr>
          <p:cNvPr id="13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0DE3CE05-0ADB-4A35-85B0-ECB7D10DD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632" y="1179884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CBB068D-FE71-4F76-8341-3F3BDFDEC578}"/>
              </a:ext>
            </a:extLst>
          </p:cNvPr>
          <p:cNvSpPr txBox="1"/>
          <p:nvPr/>
        </p:nvSpPr>
        <p:spPr>
          <a:xfrm>
            <a:off x="4193340" y="1207048"/>
            <a:ext cx="454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com</a:t>
            </a:r>
            <a:endParaRPr kumimoji="1" lang="ja-JP" altLang="en-US" sz="1200" dirty="0"/>
          </a:p>
        </p:txBody>
      </p:sp>
      <p:pic>
        <p:nvPicPr>
          <p:cNvPr id="15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F8362BD5-FB52-441A-9073-B6ABB4AE5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682" y="2502658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8C5342C-3037-44DB-8E8C-F5854BF6EB55}"/>
              </a:ext>
            </a:extLst>
          </p:cNvPr>
          <p:cNvSpPr txBox="1"/>
          <p:nvPr/>
        </p:nvSpPr>
        <p:spPr>
          <a:xfrm>
            <a:off x="4572055" y="2529822"/>
            <a:ext cx="603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google</a:t>
            </a:r>
            <a:endParaRPr kumimoji="1" lang="ja-JP" altLang="en-US" sz="1200" dirty="0"/>
          </a:p>
        </p:txBody>
      </p:sp>
      <p:pic>
        <p:nvPicPr>
          <p:cNvPr id="17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82BCAFE5-DB70-42E0-8F8F-49A79E950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34" y="3458567"/>
            <a:ext cx="484582" cy="38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DBF3818-8A38-45C2-BB42-D6DF034AC296}"/>
              </a:ext>
            </a:extLst>
          </p:cNvPr>
          <p:cNvSpPr/>
          <p:nvPr/>
        </p:nvSpPr>
        <p:spPr>
          <a:xfrm>
            <a:off x="2573771" y="2915281"/>
            <a:ext cx="207863" cy="1799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V 字型 18">
            <a:extLst>
              <a:ext uri="{FF2B5EF4-FFF2-40B4-BE49-F238E27FC236}">
                <a16:creationId xmlns:a16="http://schemas.microsoft.com/office/drawing/2014/main" id="{E4DF424D-4CD6-4C2A-A106-193A1AA1DBC4}"/>
              </a:ext>
            </a:extLst>
          </p:cNvPr>
          <p:cNvSpPr/>
          <p:nvPr/>
        </p:nvSpPr>
        <p:spPr>
          <a:xfrm rot="16200000">
            <a:off x="2587737" y="3170555"/>
            <a:ext cx="179933" cy="150917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880B3C02-3345-4D36-BD7C-E35BACA4D229}"/>
              </a:ext>
            </a:extLst>
          </p:cNvPr>
          <p:cNvSpPr/>
          <p:nvPr/>
        </p:nvSpPr>
        <p:spPr>
          <a:xfrm>
            <a:off x="834060" y="2919005"/>
            <a:ext cx="1489738" cy="652284"/>
          </a:xfrm>
          <a:prstGeom prst="wedgeRectCallout">
            <a:avLst>
              <a:gd name="adj1" fmla="val 65455"/>
              <a:gd name="adj2" fmla="val -348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01EA9C5-015F-48B7-B50D-EDA002489BE6}"/>
              </a:ext>
            </a:extLst>
          </p:cNvPr>
          <p:cNvSpPr/>
          <p:nvPr/>
        </p:nvSpPr>
        <p:spPr>
          <a:xfrm>
            <a:off x="940592" y="3045631"/>
            <a:ext cx="1232743" cy="3543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www.google.com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9354EF8-55BA-4D0A-883E-430D10A178D5}"/>
              </a:ext>
            </a:extLst>
          </p:cNvPr>
          <p:cNvCxnSpPr>
            <a:stCxn id="2" idx="0"/>
            <a:endCxn id="7" idx="2"/>
          </p:cNvCxnSpPr>
          <p:nvPr/>
        </p:nvCxnSpPr>
        <p:spPr>
          <a:xfrm flipV="1">
            <a:off x="2679000" y="2141527"/>
            <a:ext cx="408373" cy="361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F2FF453-E2C9-439A-AB74-6295B595B018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3087373" y="1511212"/>
            <a:ext cx="470517" cy="29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76B1B61-75D5-4038-AD50-43FD4A0931ED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3557890" y="969674"/>
            <a:ext cx="648070" cy="21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F79F080-70B1-472E-A341-CE73678731BF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4205960" y="969674"/>
            <a:ext cx="581658" cy="21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6B3D171-4C2D-4E54-9CB1-8C227544FE43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4787618" y="1511212"/>
            <a:ext cx="528050" cy="991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BE203EED-3F76-44B0-B793-4C1FCF73A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528" y="1802798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E2F7699-29F9-4446-AB26-33EE31C46C9E}"/>
              </a:ext>
            </a:extLst>
          </p:cNvPr>
          <p:cNvSpPr txBox="1"/>
          <p:nvPr/>
        </p:nvSpPr>
        <p:spPr>
          <a:xfrm>
            <a:off x="3356400" y="1829962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ac</a:t>
            </a:r>
            <a:endParaRPr kumimoji="1" lang="ja-JP" altLang="en-US" sz="1200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8587C45-2CCF-48AD-AA8B-27D07567A39A}"/>
              </a:ext>
            </a:extLst>
          </p:cNvPr>
          <p:cNvCxnSpPr>
            <a:cxnSpLocks/>
            <a:stCxn id="45" idx="0"/>
            <a:endCxn id="9" idx="2"/>
          </p:cNvCxnSpPr>
          <p:nvPr/>
        </p:nvCxnSpPr>
        <p:spPr>
          <a:xfrm flipH="1" flipV="1">
            <a:off x="3557890" y="1511212"/>
            <a:ext cx="262624" cy="29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D759A7EB-B9DF-4E3A-B661-660219139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654" y="1179884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A824934-42BB-4630-9C81-A9B48932E37E}"/>
              </a:ext>
            </a:extLst>
          </p:cNvPr>
          <p:cNvSpPr txBox="1"/>
          <p:nvPr/>
        </p:nvSpPr>
        <p:spPr>
          <a:xfrm>
            <a:off x="5063431" y="1207048"/>
            <a:ext cx="392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net</a:t>
            </a:r>
            <a:endParaRPr kumimoji="1" lang="ja-JP" altLang="en-US" sz="1200" dirty="0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C92E9F0-0690-4C62-9209-5714673CE9FB}"/>
              </a:ext>
            </a:extLst>
          </p:cNvPr>
          <p:cNvCxnSpPr>
            <a:cxnSpLocks/>
            <a:stCxn id="54" idx="0"/>
            <a:endCxn id="11" idx="2"/>
          </p:cNvCxnSpPr>
          <p:nvPr/>
        </p:nvCxnSpPr>
        <p:spPr>
          <a:xfrm flipH="1" flipV="1">
            <a:off x="4205960" y="969674"/>
            <a:ext cx="1389680" cy="21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0AA8C6B3-DB33-4CA0-B9BE-84986E37E972}"/>
              </a:ext>
            </a:extLst>
          </p:cNvPr>
          <p:cNvSpPr/>
          <p:nvPr/>
        </p:nvSpPr>
        <p:spPr>
          <a:xfrm>
            <a:off x="1150849" y="3847444"/>
            <a:ext cx="1078002" cy="463852"/>
          </a:xfrm>
          <a:prstGeom prst="wedgeRoundRectCallout">
            <a:avLst>
              <a:gd name="adj1" fmla="val 9340"/>
              <a:gd name="adj2" fmla="val -12097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名前を送る</a:t>
            </a:r>
          </a:p>
        </p:txBody>
      </p:sp>
    </p:spTree>
    <p:extLst>
      <p:ext uri="{BB962C8B-B14F-4D97-AF65-F5344CB8AC3E}">
        <p14:creationId xmlns:p14="http://schemas.microsoft.com/office/powerpoint/2010/main" val="16830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環状 2">
            <a:extLst>
              <a:ext uri="{FF2B5EF4-FFF2-40B4-BE49-F238E27FC236}">
                <a16:creationId xmlns:a16="http://schemas.microsoft.com/office/drawing/2014/main" id="{F5889820-B721-4AF7-B6C3-4F8E51EEB15C}"/>
              </a:ext>
            </a:extLst>
          </p:cNvPr>
          <p:cNvSpPr/>
          <p:nvPr/>
        </p:nvSpPr>
        <p:spPr>
          <a:xfrm rot="18175841">
            <a:off x="2541060" y="470170"/>
            <a:ext cx="2826686" cy="3414238"/>
          </a:xfrm>
          <a:prstGeom prst="circularArrow">
            <a:avLst>
              <a:gd name="adj1" fmla="val 3267"/>
              <a:gd name="adj2" fmla="val 415402"/>
              <a:gd name="adj3" fmla="val 19168252"/>
              <a:gd name="adj4" fmla="val 13784833"/>
              <a:gd name="adj5" fmla="val 3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9354EF8-55BA-4D0A-883E-430D10A178D5}"/>
              </a:ext>
            </a:extLst>
          </p:cNvPr>
          <p:cNvCxnSpPr>
            <a:cxnSpLocks/>
            <a:stCxn id="2" idx="0"/>
            <a:endCxn id="7" idx="2"/>
          </p:cNvCxnSpPr>
          <p:nvPr/>
        </p:nvCxnSpPr>
        <p:spPr>
          <a:xfrm flipV="1">
            <a:off x="2679000" y="2141527"/>
            <a:ext cx="408373" cy="361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8726377-6F20-42D5-8255-7381F46E6150}"/>
              </a:ext>
            </a:extLst>
          </p:cNvPr>
          <p:cNvCxnSpPr>
            <a:stCxn id="17" idx="0"/>
            <a:endCxn id="2" idx="2"/>
          </p:cNvCxnSpPr>
          <p:nvPr/>
        </p:nvCxnSpPr>
        <p:spPr>
          <a:xfrm flipH="1" flipV="1">
            <a:off x="2679000" y="2833986"/>
            <a:ext cx="125" cy="62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17703B17-3461-45A3-B90B-A97666D4F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014" y="2502658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C068F5-314B-43AD-9706-D9015D486212}"/>
              </a:ext>
            </a:extLst>
          </p:cNvPr>
          <p:cNvSpPr txBox="1"/>
          <p:nvPr/>
        </p:nvSpPr>
        <p:spPr>
          <a:xfrm>
            <a:off x="1825614" y="2529822"/>
            <a:ext cx="713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example</a:t>
            </a:r>
            <a:endParaRPr kumimoji="1" lang="ja-JP" altLang="en-US" sz="1200" dirty="0"/>
          </a:p>
        </p:txBody>
      </p:sp>
      <p:pic>
        <p:nvPicPr>
          <p:cNvPr id="7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76A2F327-A8A1-4A94-916D-A49BCD1A4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387" y="1810199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B7EB9A-3525-415A-B869-E0D7018B044E}"/>
              </a:ext>
            </a:extLst>
          </p:cNvPr>
          <p:cNvSpPr txBox="1"/>
          <p:nvPr/>
        </p:nvSpPr>
        <p:spPr>
          <a:xfrm>
            <a:off x="2616527" y="1837363"/>
            <a:ext cx="330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co</a:t>
            </a:r>
            <a:endParaRPr kumimoji="1" lang="ja-JP" altLang="en-US" sz="1200" dirty="0"/>
          </a:p>
        </p:txBody>
      </p:sp>
      <p:pic>
        <p:nvPicPr>
          <p:cNvPr id="9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3FD9B067-1184-42AE-B107-5CA33DB2F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904" y="1179884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6A1308-6AB8-4D23-9D87-FDB24E2B0271}"/>
              </a:ext>
            </a:extLst>
          </p:cNvPr>
          <p:cNvSpPr txBox="1"/>
          <p:nvPr/>
        </p:nvSpPr>
        <p:spPr>
          <a:xfrm>
            <a:off x="3116218" y="1207048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 err="1"/>
              <a:t>jp</a:t>
            </a:r>
            <a:endParaRPr kumimoji="1" lang="ja-JP" altLang="en-US" sz="1200" dirty="0"/>
          </a:p>
        </p:txBody>
      </p:sp>
      <p:pic>
        <p:nvPicPr>
          <p:cNvPr id="11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CA3E81E2-0A8E-4809-B3DE-941CA48C4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74" y="638346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A51B72E-D2BA-466F-B4B5-18239036BB44}"/>
              </a:ext>
            </a:extLst>
          </p:cNvPr>
          <p:cNvSpPr txBox="1"/>
          <p:nvPr/>
        </p:nvSpPr>
        <p:spPr>
          <a:xfrm>
            <a:off x="3842835" y="665510"/>
            <a:ext cx="223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.</a:t>
            </a:r>
            <a:endParaRPr kumimoji="1" lang="ja-JP" altLang="en-US" sz="1200" dirty="0"/>
          </a:p>
        </p:txBody>
      </p:sp>
      <p:pic>
        <p:nvPicPr>
          <p:cNvPr id="13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0DE3CE05-0ADB-4A35-85B0-ECB7D10DD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632" y="1179884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CBB068D-FE71-4F76-8341-3F3BDFDEC578}"/>
              </a:ext>
            </a:extLst>
          </p:cNvPr>
          <p:cNvSpPr txBox="1"/>
          <p:nvPr/>
        </p:nvSpPr>
        <p:spPr>
          <a:xfrm>
            <a:off x="4193340" y="1207048"/>
            <a:ext cx="454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com</a:t>
            </a:r>
            <a:endParaRPr kumimoji="1" lang="ja-JP" altLang="en-US" sz="1200" dirty="0"/>
          </a:p>
        </p:txBody>
      </p:sp>
      <p:pic>
        <p:nvPicPr>
          <p:cNvPr id="15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F8362BD5-FB52-441A-9073-B6ABB4AE5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682" y="2502658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8C5342C-3037-44DB-8E8C-F5854BF6EB55}"/>
              </a:ext>
            </a:extLst>
          </p:cNvPr>
          <p:cNvSpPr txBox="1"/>
          <p:nvPr/>
        </p:nvSpPr>
        <p:spPr>
          <a:xfrm>
            <a:off x="4572055" y="2529822"/>
            <a:ext cx="603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google</a:t>
            </a:r>
            <a:endParaRPr kumimoji="1" lang="ja-JP" altLang="en-US" sz="1200" dirty="0"/>
          </a:p>
        </p:txBody>
      </p:sp>
      <p:pic>
        <p:nvPicPr>
          <p:cNvPr id="17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82BCAFE5-DB70-42E0-8F8F-49A79E950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34" y="3458567"/>
            <a:ext cx="484582" cy="38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880B3C02-3345-4D36-BD7C-E35BACA4D229}"/>
              </a:ext>
            </a:extLst>
          </p:cNvPr>
          <p:cNvSpPr/>
          <p:nvPr/>
        </p:nvSpPr>
        <p:spPr>
          <a:xfrm>
            <a:off x="434099" y="1150514"/>
            <a:ext cx="1489738" cy="652284"/>
          </a:xfrm>
          <a:prstGeom prst="wedgeRectCallout">
            <a:avLst>
              <a:gd name="adj1" fmla="val 75586"/>
              <a:gd name="adj2" fmla="val 304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01EA9C5-015F-48B7-B50D-EDA002489BE6}"/>
              </a:ext>
            </a:extLst>
          </p:cNvPr>
          <p:cNvSpPr/>
          <p:nvPr/>
        </p:nvSpPr>
        <p:spPr>
          <a:xfrm>
            <a:off x="540631" y="1277140"/>
            <a:ext cx="1232743" cy="3543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www.google.com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F2FF453-E2C9-439A-AB74-6295B595B018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3087373" y="1511212"/>
            <a:ext cx="470517" cy="29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76B1B61-75D5-4038-AD50-43FD4A0931ED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3557890" y="969674"/>
            <a:ext cx="648070" cy="21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F79F080-70B1-472E-A341-CE73678731BF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4205960" y="969674"/>
            <a:ext cx="581658" cy="21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6B3D171-4C2D-4E54-9CB1-8C227544FE43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4787618" y="1511212"/>
            <a:ext cx="528050" cy="991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BE203EED-3F76-44B0-B793-4C1FCF73A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528" y="1802798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E2F7699-29F9-4446-AB26-33EE31C46C9E}"/>
              </a:ext>
            </a:extLst>
          </p:cNvPr>
          <p:cNvSpPr txBox="1"/>
          <p:nvPr/>
        </p:nvSpPr>
        <p:spPr>
          <a:xfrm>
            <a:off x="3356400" y="1829962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ac</a:t>
            </a:r>
            <a:endParaRPr kumimoji="1" lang="ja-JP" altLang="en-US" sz="1200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8587C45-2CCF-48AD-AA8B-27D07567A39A}"/>
              </a:ext>
            </a:extLst>
          </p:cNvPr>
          <p:cNvCxnSpPr>
            <a:cxnSpLocks/>
            <a:stCxn id="45" idx="0"/>
            <a:endCxn id="9" idx="2"/>
          </p:cNvCxnSpPr>
          <p:nvPr/>
        </p:nvCxnSpPr>
        <p:spPr>
          <a:xfrm flipH="1" flipV="1">
            <a:off x="3557890" y="1511212"/>
            <a:ext cx="262624" cy="29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D759A7EB-B9DF-4E3A-B661-660219139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654" y="1179884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A824934-42BB-4630-9C81-A9B48932E37E}"/>
              </a:ext>
            </a:extLst>
          </p:cNvPr>
          <p:cNvSpPr txBox="1"/>
          <p:nvPr/>
        </p:nvSpPr>
        <p:spPr>
          <a:xfrm>
            <a:off x="5063431" y="1207048"/>
            <a:ext cx="392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net</a:t>
            </a:r>
            <a:endParaRPr kumimoji="1" lang="ja-JP" altLang="en-US" sz="1200" dirty="0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C92E9F0-0690-4C62-9209-5714673CE9FB}"/>
              </a:ext>
            </a:extLst>
          </p:cNvPr>
          <p:cNvCxnSpPr>
            <a:cxnSpLocks/>
            <a:stCxn id="54" idx="0"/>
            <a:endCxn id="11" idx="2"/>
          </p:cNvCxnSpPr>
          <p:nvPr/>
        </p:nvCxnSpPr>
        <p:spPr>
          <a:xfrm flipH="1" flipV="1">
            <a:off x="4205960" y="969674"/>
            <a:ext cx="1389680" cy="21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0AA8C6B3-DB33-4CA0-B9BE-84986E37E972}"/>
              </a:ext>
            </a:extLst>
          </p:cNvPr>
          <p:cNvSpPr/>
          <p:nvPr/>
        </p:nvSpPr>
        <p:spPr>
          <a:xfrm>
            <a:off x="349651" y="2045265"/>
            <a:ext cx="1489738" cy="657154"/>
          </a:xfrm>
          <a:prstGeom prst="wedgeRoundRectCallout">
            <a:avLst>
              <a:gd name="adj1" fmla="val 93961"/>
              <a:gd name="adj2" fmla="val 2898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ルートドメインの</a:t>
            </a:r>
            <a:br>
              <a:rPr kumimoji="1" lang="en-US" altLang="ja-JP" sz="1200" dirty="0"/>
            </a:br>
            <a:r>
              <a:rPr kumimoji="1" lang="en-US" altLang="ja-JP" sz="1200" dirty="0"/>
              <a:t>DNS</a:t>
            </a:r>
            <a:r>
              <a:rPr kumimoji="1" lang="ja-JP" altLang="en-US" sz="1200" dirty="0"/>
              <a:t>サーバーに</a:t>
            </a:r>
            <a:br>
              <a:rPr kumimoji="1" lang="en-US" altLang="ja-JP" sz="1200" dirty="0"/>
            </a:br>
            <a:r>
              <a:rPr kumimoji="1" lang="ja-JP" altLang="en-US" sz="1200" dirty="0"/>
              <a:t>問い合わせる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DBF3818-8A38-45C2-BB42-D6DF034AC296}"/>
              </a:ext>
            </a:extLst>
          </p:cNvPr>
          <p:cNvSpPr/>
          <p:nvPr/>
        </p:nvSpPr>
        <p:spPr>
          <a:xfrm>
            <a:off x="2331151" y="1586694"/>
            <a:ext cx="207863" cy="1799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98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9354EF8-55BA-4D0A-883E-430D10A178D5}"/>
              </a:ext>
            </a:extLst>
          </p:cNvPr>
          <p:cNvCxnSpPr>
            <a:cxnSpLocks/>
            <a:stCxn id="2" idx="0"/>
            <a:endCxn id="7" idx="2"/>
          </p:cNvCxnSpPr>
          <p:nvPr/>
        </p:nvCxnSpPr>
        <p:spPr>
          <a:xfrm flipV="1">
            <a:off x="2679000" y="2141527"/>
            <a:ext cx="408373" cy="361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8726377-6F20-42D5-8255-7381F46E6150}"/>
              </a:ext>
            </a:extLst>
          </p:cNvPr>
          <p:cNvCxnSpPr>
            <a:stCxn id="17" idx="0"/>
            <a:endCxn id="2" idx="2"/>
          </p:cNvCxnSpPr>
          <p:nvPr/>
        </p:nvCxnSpPr>
        <p:spPr>
          <a:xfrm flipH="1" flipV="1">
            <a:off x="2679000" y="2833986"/>
            <a:ext cx="125" cy="62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17703B17-3461-45A3-B90B-A97666D4F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014" y="2502658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C068F5-314B-43AD-9706-D9015D486212}"/>
              </a:ext>
            </a:extLst>
          </p:cNvPr>
          <p:cNvSpPr txBox="1"/>
          <p:nvPr/>
        </p:nvSpPr>
        <p:spPr>
          <a:xfrm>
            <a:off x="1825614" y="2529822"/>
            <a:ext cx="713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example</a:t>
            </a:r>
            <a:endParaRPr kumimoji="1" lang="ja-JP" altLang="en-US" sz="1200" dirty="0"/>
          </a:p>
        </p:txBody>
      </p:sp>
      <p:pic>
        <p:nvPicPr>
          <p:cNvPr id="7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76A2F327-A8A1-4A94-916D-A49BCD1A4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387" y="1810199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B7EB9A-3525-415A-B869-E0D7018B044E}"/>
              </a:ext>
            </a:extLst>
          </p:cNvPr>
          <p:cNvSpPr txBox="1"/>
          <p:nvPr/>
        </p:nvSpPr>
        <p:spPr>
          <a:xfrm>
            <a:off x="2616527" y="1837363"/>
            <a:ext cx="330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co</a:t>
            </a:r>
            <a:endParaRPr kumimoji="1" lang="ja-JP" altLang="en-US" sz="1200" dirty="0"/>
          </a:p>
        </p:txBody>
      </p:sp>
      <p:pic>
        <p:nvPicPr>
          <p:cNvPr id="9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3FD9B067-1184-42AE-B107-5CA33DB2F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904" y="1179884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6A1308-6AB8-4D23-9D87-FDB24E2B0271}"/>
              </a:ext>
            </a:extLst>
          </p:cNvPr>
          <p:cNvSpPr txBox="1"/>
          <p:nvPr/>
        </p:nvSpPr>
        <p:spPr>
          <a:xfrm>
            <a:off x="3116218" y="1207048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 err="1"/>
              <a:t>jp</a:t>
            </a:r>
            <a:endParaRPr kumimoji="1" lang="ja-JP" altLang="en-US" sz="1200" dirty="0"/>
          </a:p>
        </p:txBody>
      </p:sp>
      <p:pic>
        <p:nvPicPr>
          <p:cNvPr id="11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CA3E81E2-0A8E-4809-B3DE-941CA48C4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74" y="638346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A51B72E-D2BA-466F-B4B5-18239036BB44}"/>
              </a:ext>
            </a:extLst>
          </p:cNvPr>
          <p:cNvSpPr txBox="1"/>
          <p:nvPr/>
        </p:nvSpPr>
        <p:spPr>
          <a:xfrm>
            <a:off x="3842835" y="665510"/>
            <a:ext cx="223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.</a:t>
            </a:r>
            <a:endParaRPr kumimoji="1" lang="ja-JP" altLang="en-US" sz="1200" dirty="0"/>
          </a:p>
        </p:txBody>
      </p:sp>
      <p:pic>
        <p:nvPicPr>
          <p:cNvPr id="13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0DE3CE05-0ADB-4A35-85B0-ECB7D10DD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632" y="1179884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CBB068D-FE71-4F76-8341-3F3BDFDEC578}"/>
              </a:ext>
            </a:extLst>
          </p:cNvPr>
          <p:cNvSpPr txBox="1"/>
          <p:nvPr/>
        </p:nvSpPr>
        <p:spPr>
          <a:xfrm>
            <a:off x="4193340" y="1207048"/>
            <a:ext cx="454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com</a:t>
            </a:r>
            <a:endParaRPr kumimoji="1" lang="ja-JP" altLang="en-US" sz="1200" dirty="0"/>
          </a:p>
        </p:txBody>
      </p:sp>
      <p:pic>
        <p:nvPicPr>
          <p:cNvPr id="15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F8362BD5-FB52-441A-9073-B6ABB4AE5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682" y="2502658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8C5342C-3037-44DB-8E8C-F5854BF6EB55}"/>
              </a:ext>
            </a:extLst>
          </p:cNvPr>
          <p:cNvSpPr txBox="1"/>
          <p:nvPr/>
        </p:nvSpPr>
        <p:spPr>
          <a:xfrm>
            <a:off x="4572055" y="2529822"/>
            <a:ext cx="603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google</a:t>
            </a:r>
            <a:endParaRPr kumimoji="1" lang="ja-JP" altLang="en-US" sz="1200" dirty="0"/>
          </a:p>
        </p:txBody>
      </p:sp>
      <p:pic>
        <p:nvPicPr>
          <p:cNvPr id="17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82BCAFE5-DB70-42E0-8F8F-49A79E950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34" y="3458567"/>
            <a:ext cx="484582" cy="38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880B3C02-3345-4D36-BD7C-E35BACA4D229}"/>
              </a:ext>
            </a:extLst>
          </p:cNvPr>
          <p:cNvSpPr/>
          <p:nvPr/>
        </p:nvSpPr>
        <p:spPr>
          <a:xfrm>
            <a:off x="788246" y="1614721"/>
            <a:ext cx="1489738" cy="652284"/>
          </a:xfrm>
          <a:prstGeom prst="wedgeRectCallout">
            <a:avLst>
              <a:gd name="adj1" fmla="val 75586"/>
              <a:gd name="adj2" fmla="val 304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01EA9C5-015F-48B7-B50D-EDA002489BE6}"/>
              </a:ext>
            </a:extLst>
          </p:cNvPr>
          <p:cNvSpPr/>
          <p:nvPr/>
        </p:nvSpPr>
        <p:spPr>
          <a:xfrm>
            <a:off x="894778" y="1741347"/>
            <a:ext cx="1232743" cy="3543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www.google.com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F2FF453-E2C9-439A-AB74-6295B595B018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3087373" y="1511212"/>
            <a:ext cx="470517" cy="29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76B1B61-75D5-4038-AD50-43FD4A0931ED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3557890" y="969674"/>
            <a:ext cx="648070" cy="21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F79F080-70B1-472E-A341-CE73678731BF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4205960" y="969674"/>
            <a:ext cx="581658" cy="21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6B3D171-4C2D-4E54-9CB1-8C227544FE43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4787618" y="1511212"/>
            <a:ext cx="528050" cy="991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BE203EED-3F76-44B0-B793-4C1FCF73A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528" y="1802798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E2F7699-29F9-4446-AB26-33EE31C46C9E}"/>
              </a:ext>
            </a:extLst>
          </p:cNvPr>
          <p:cNvSpPr txBox="1"/>
          <p:nvPr/>
        </p:nvSpPr>
        <p:spPr>
          <a:xfrm>
            <a:off x="3356400" y="1829962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ac</a:t>
            </a:r>
            <a:endParaRPr kumimoji="1" lang="ja-JP" altLang="en-US" sz="1200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8587C45-2CCF-48AD-AA8B-27D07567A39A}"/>
              </a:ext>
            </a:extLst>
          </p:cNvPr>
          <p:cNvCxnSpPr>
            <a:cxnSpLocks/>
            <a:stCxn id="45" idx="0"/>
            <a:endCxn id="9" idx="2"/>
          </p:cNvCxnSpPr>
          <p:nvPr/>
        </p:nvCxnSpPr>
        <p:spPr>
          <a:xfrm flipH="1" flipV="1">
            <a:off x="3557890" y="1511212"/>
            <a:ext cx="262624" cy="29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D759A7EB-B9DF-4E3A-B661-660219139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654" y="1179884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A824934-42BB-4630-9C81-A9B48932E37E}"/>
              </a:ext>
            </a:extLst>
          </p:cNvPr>
          <p:cNvSpPr txBox="1"/>
          <p:nvPr/>
        </p:nvSpPr>
        <p:spPr>
          <a:xfrm>
            <a:off x="5063431" y="1207048"/>
            <a:ext cx="392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net</a:t>
            </a:r>
            <a:endParaRPr kumimoji="1" lang="ja-JP" altLang="en-US" sz="1200" dirty="0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C92E9F0-0690-4C62-9209-5714673CE9FB}"/>
              </a:ext>
            </a:extLst>
          </p:cNvPr>
          <p:cNvCxnSpPr>
            <a:cxnSpLocks/>
            <a:stCxn id="54" idx="0"/>
            <a:endCxn id="11" idx="2"/>
          </p:cNvCxnSpPr>
          <p:nvPr/>
        </p:nvCxnSpPr>
        <p:spPr>
          <a:xfrm flipH="1" flipV="1">
            <a:off x="4205960" y="969674"/>
            <a:ext cx="1389680" cy="21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0AA8C6B3-DB33-4CA0-B9BE-84986E37E972}"/>
              </a:ext>
            </a:extLst>
          </p:cNvPr>
          <p:cNvSpPr/>
          <p:nvPr/>
        </p:nvSpPr>
        <p:spPr>
          <a:xfrm>
            <a:off x="357996" y="2551682"/>
            <a:ext cx="1489738" cy="657154"/>
          </a:xfrm>
          <a:prstGeom prst="wedgeRoundRectCallout">
            <a:avLst>
              <a:gd name="adj1" fmla="val 87406"/>
              <a:gd name="adj2" fmla="val -2640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com</a:t>
            </a:r>
            <a:r>
              <a:rPr kumimoji="1" lang="ja-JP" altLang="en-US" sz="1200" dirty="0"/>
              <a:t>ドメインの</a:t>
            </a:r>
            <a:br>
              <a:rPr kumimoji="1" lang="en-US" altLang="ja-JP" sz="1200" dirty="0"/>
            </a:br>
            <a:r>
              <a:rPr kumimoji="1" lang="en-US" altLang="ja-JP" sz="1200" dirty="0"/>
              <a:t>DNS</a:t>
            </a:r>
            <a:r>
              <a:rPr kumimoji="1" lang="ja-JP" altLang="en-US" sz="1200" dirty="0"/>
              <a:t>サーバーに</a:t>
            </a:r>
            <a:br>
              <a:rPr kumimoji="1" lang="en-US" altLang="ja-JP" sz="1200" dirty="0"/>
            </a:br>
            <a:r>
              <a:rPr kumimoji="1" lang="ja-JP" altLang="en-US" sz="1200" dirty="0"/>
              <a:t>問い合わせる</a:t>
            </a:r>
          </a:p>
        </p:txBody>
      </p:sp>
      <p:sp>
        <p:nvSpPr>
          <p:cNvPr id="3" name="矢印: 環状 2">
            <a:extLst>
              <a:ext uri="{FF2B5EF4-FFF2-40B4-BE49-F238E27FC236}">
                <a16:creationId xmlns:a16="http://schemas.microsoft.com/office/drawing/2014/main" id="{F5889820-B721-4AF7-B6C3-4F8E51EEB15C}"/>
              </a:ext>
            </a:extLst>
          </p:cNvPr>
          <p:cNvSpPr/>
          <p:nvPr/>
        </p:nvSpPr>
        <p:spPr>
          <a:xfrm rot="18175841">
            <a:off x="2611692" y="1122790"/>
            <a:ext cx="3316583" cy="3634562"/>
          </a:xfrm>
          <a:prstGeom prst="circularArrow">
            <a:avLst>
              <a:gd name="adj1" fmla="val 3267"/>
              <a:gd name="adj2" fmla="val 415402"/>
              <a:gd name="adj3" fmla="val 19168252"/>
              <a:gd name="adj4" fmla="val 15236216"/>
              <a:gd name="adj5" fmla="val 3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DBF3818-8A38-45C2-BB42-D6DF034AC296}"/>
              </a:ext>
            </a:extLst>
          </p:cNvPr>
          <p:cNvSpPr/>
          <p:nvPr/>
        </p:nvSpPr>
        <p:spPr>
          <a:xfrm>
            <a:off x="2677789" y="2091766"/>
            <a:ext cx="207863" cy="1799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64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8726377-6F20-42D5-8255-7381F46E6150}"/>
              </a:ext>
            </a:extLst>
          </p:cNvPr>
          <p:cNvCxnSpPr>
            <a:stCxn id="17" idx="0"/>
            <a:endCxn id="2" idx="2"/>
          </p:cNvCxnSpPr>
          <p:nvPr/>
        </p:nvCxnSpPr>
        <p:spPr>
          <a:xfrm flipH="1" flipV="1">
            <a:off x="2679000" y="2833986"/>
            <a:ext cx="125" cy="105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17703B17-3461-45A3-B90B-A97666D4F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014" y="2502658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C068F5-314B-43AD-9706-D9015D486212}"/>
              </a:ext>
            </a:extLst>
          </p:cNvPr>
          <p:cNvSpPr txBox="1"/>
          <p:nvPr/>
        </p:nvSpPr>
        <p:spPr>
          <a:xfrm>
            <a:off x="1825614" y="2529822"/>
            <a:ext cx="713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example</a:t>
            </a:r>
            <a:endParaRPr kumimoji="1" lang="ja-JP" altLang="en-US" sz="1200" dirty="0"/>
          </a:p>
        </p:txBody>
      </p:sp>
      <p:pic>
        <p:nvPicPr>
          <p:cNvPr id="7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76A2F327-A8A1-4A94-916D-A49BCD1A4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387" y="1810199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B7EB9A-3525-415A-B869-E0D7018B044E}"/>
              </a:ext>
            </a:extLst>
          </p:cNvPr>
          <p:cNvSpPr txBox="1"/>
          <p:nvPr/>
        </p:nvSpPr>
        <p:spPr>
          <a:xfrm>
            <a:off x="2616527" y="1837363"/>
            <a:ext cx="330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co</a:t>
            </a:r>
            <a:endParaRPr kumimoji="1" lang="ja-JP" altLang="en-US" sz="1200" dirty="0"/>
          </a:p>
        </p:txBody>
      </p:sp>
      <p:pic>
        <p:nvPicPr>
          <p:cNvPr id="9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3FD9B067-1184-42AE-B107-5CA33DB2F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904" y="1179884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6A1308-6AB8-4D23-9D87-FDB24E2B0271}"/>
              </a:ext>
            </a:extLst>
          </p:cNvPr>
          <p:cNvSpPr txBox="1"/>
          <p:nvPr/>
        </p:nvSpPr>
        <p:spPr>
          <a:xfrm>
            <a:off x="3116218" y="1207048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 err="1"/>
              <a:t>jp</a:t>
            </a:r>
            <a:endParaRPr kumimoji="1" lang="ja-JP" altLang="en-US" sz="1200" dirty="0"/>
          </a:p>
        </p:txBody>
      </p:sp>
      <p:pic>
        <p:nvPicPr>
          <p:cNvPr id="11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CA3E81E2-0A8E-4809-B3DE-941CA48C4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74" y="638346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A51B72E-D2BA-466F-B4B5-18239036BB44}"/>
              </a:ext>
            </a:extLst>
          </p:cNvPr>
          <p:cNvSpPr txBox="1"/>
          <p:nvPr/>
        </p:nvSpPr>
        <p:spPr>
          <a:xfrm>
            <a:off x="3842835" y="665510"/>
            <a:ext cx="223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.</a:t>
            </a:r>
            <a:endParaRPr kumimoji="1" lang="ja-JP" altLang="en-US" sz="1200" dirty="0"/>
          </a:p>
        </p:txBody>
      </p:sp>
      <p:pic>
        <p:nvPicPr>
          <p:cNvPr id="13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0DE3CE05-0ADB-4A35-85B0-ECB7D10DD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632" y="1179884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CBB068D-FE71-4F76-8341-3F3BDFDEC578}"/>
              </a:ext>
            </a:extLst>
          </p:cNvPr>
          <p:cNvSpPr txBox="1"/>
          <p:nvPr/>
        </p:nvSpPr>
        <p:spPr>
          <a:xfrm>
            <a:off x="4193340" y="1207048"/>
            <a:ext cx="454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com</a:t>
            </a:r>
            <a:endParaRPr kumimoji="1" lang="ja-JP" altLang="en-US" sz="1200" dirty="0"/>
          </a:p>
        </p:txBody>
      </p:sp>
      <p:pic>
        <p:nvPicPr>
          <p:cNvPr id="15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F8362BD5-FB52-441A-9073-B6ABB4AE5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682" y="2502658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8C5342C-3037-44DB-8E8C-F5854BF6EB55}"/>
              </a:ext>
            </a:extLst>
          </p:cNvPr>
          <p:cNvSpPr txBox="1"/>
          <p:nvPr/>
        </p:nvSpPr>
        <p:spPr>
          <a:xfrm>
            <a:off x="4572055" y="2529822"/>
            <a:ext cx="603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google</a:t>
            </a:r>
            <a:endParaRPr kumimoji="1" lang="ja-JP" altLang="en-US" sz="1200" dirty="0"/>
          </a:p>
        </p:txBody>
      </p:sp>
      <p:pic>
        <p:nvPicPr>
          <p:cNvPr id="17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82BCAFE5-DB70-42E0-8F8F-49A79E950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34" y="3884932"/>
            <a:ext cx="484582" cy="38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1B42A7DB-3673-4152-896F-93D2FF1F96F4}"/>
              </a:ext>
            </a:extLst>
          </p:cNvPr>
          <p:cNvSpPr/>
          <p:nvPr/>
        </p:nvSpPr>
        <p:spPr>
          <a:xfrm>
            <a:off x="5289206" y="3028424"/>
            <a:ext cx="2071619" cy="1050946"/>
          </a:xfrm>
          <a:prstGeom prst="wedgeRectCallout">
            <a:avLst>
              <a:gd name="adj1" fmla="val -45480"/>
              <a:gd name="adj2" fmla="val -691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E0C1B357-F63F-4AD1-942B-60666CC94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16931"/>
              </p:ext>
            </p:extLst>
          </p:nvPr>
        </p:nvGraphicFramePr>
        <p:xfrm>
          <a:off x="5455654" y="3153412"/>
          <a:ext cx="17907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6975587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183664414"/>
                    </a:ext>
                  </a:extLst>
                </a:gridCol>
              </a:tblGrid>
              <a:tr h="232558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名前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IP</a:t>
                      </a:r>
                      <a:r>
                        <a:rPr kumimoji="1" lang="ja-JP" altLang="en-US" sz="1000"/>
                        <a:t>アドレス</a:t>
                      </a:r>
                      <a:endParaRPr kumimoji="1" lang="ja-JP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956170"/>
                  </a:ext>
                </a:extLst>
              </a:tr>
              <a:tr h="232558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xxx</a:t>
                      </a:r>
                      <a:endParaRPr kumimoji="1" lang="ja-JP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10.20.30.40</a:t>
                      </a:r>
                      <a:endParaRPr kumimoji="1" lang="ja-JP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385946"/>
                  </a:ext>
                </a:extLst>
              </a:tr>
              <a:tr h="232558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www</a:t>
                      </a:r>
                      <a:endParaRPr kumimoji="1" lang="ja-JP" altLang="en-US" sz="1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10.20.30.41</a:t>
                      </a:r>
                      <a:endParaRPr kumimoji="1" lang="ja-JP" altLang="en-US" sz="1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52332"/>
                  </a:ext>
                </a:extLst>
              </a:tr>
            </a:tbl>
          </a:graphicData>
        </a:graphic>
      </p:graphicFrame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9354EF8-55BA-4D0A-883E-430D10A178D5}"/>
              </a:ext>
            </a:extLst>
          </p:cNvPr>
          <p:cNvCxnSpPr>
            <a:stCxn id="2" idx="0"/>
            <a:endCxn id="7" idx="2"/>
          </p:cNvCxnSpPr>
          <p:nvPr/>
        </p:nvCxnSpPr>
        <p:spPr>
          <a:xfrm flipV="1">
            <a:off x="2679000" y="2141527"/>
            <a:ext cx="408373" cy="361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F2FF453-E2C9-439A-AB74-6295B595B018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3087373" y="1511212"/>
            <a:ext cx="470517" cy="29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76B1B61-75D5-4038-AD50-43FD4A0931ED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3557890" y="969674"/>
            <a:ext cx="648070" cy="21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F79F080-70B1-472E-A341-CE73678731BF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4205960" y="969674"/>
            <a:ext cx="581658" cy="21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6B3D171-4C2D-4E54-9CB1-8C227544FE43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4787618" y="1511212"/>
            <a:ext cx="528050" cy="991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BE203EED-3F76-44B0-B793-4C1FCF73A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528" y="1802798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E2F7699-29F9-4446-AB26-33EE31C46C9E}"/>
              </a:ext>
            </a:extLst>
          </p:cNvPr>
          <p:cNvSpPr txBox="1"/>
          <p:nvPr/>
        </p:nvSpPr>
        <p:spPr>
          <a:xfrm>
            <a:off x="3356400" y="1829962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ac</a:t>
            </a:r>
            <a:endParaRPr kumimoji="1" lang="ja-JP" altLang="en-US" sz="1200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8587C45-2CCF-48AD-AA8B-27D07567A39A}"/>
              </a:ext>
            </a:extLst>
          </p:cNvPr>
          <p:cNvCxnSpPr>
            <a:cxnSpLocks/>
            <a:stCxn id="45" idx="0"/>
            <a:endCxn id="9" idx="2"/>
          </p:cNvCxnSpPr>
          <p:nvPr/>
        </p:nvCxnSpPr>
        <p:spPr>
          <a:xfrm flipH="1" flipV="1">
            <a:off x="3557890" y="1511212"/>
            <a:ext cx="262624" cy="29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D759A7EB-B9DF-4E3A-B661-660219139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654" y="1179884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A824934-42BB-4630-9C81-A9B48932E37E}"/>
              </a:ext>
            </a:extLst>
          </p:cNvPr>
          <p:cNvSpPr txBox="1"/>
          <p:nvPr/>
        </p:nvSpPr>
        <p:spPr>
          <a:xfrm>
            <a:off x="5063431" y="1207048"/>
            <a:ext cx="392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net</a:t>
            </a:r>
            <a:endParaRPr kumimoji="1" lang="ja-JP" altLang="en-US" sz="1200" dirty="0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C92E9F0-0690-4C62-9209-5714673CE9FB}"/>
              </a:ext>
            </a:extLst>
          </p:cNvPr>
          <p:cNvCxnSpPr>
            <a:cxnSpLocks/>
            <a:stCxn id="54" idx="0"/>
            <a:endCxn id="11" idx="2"/>
          </p:cNvCxnSpPr>
          <p:nvPr/>
        </p:nvCxnSpPr>
        <p:spPr>
          <a:xfrm flipH="1" flipV="1">
            <a:off x="4205960" y="969674"/>
            <a:ext cx="1389680" cy="21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矢印: 下 2">
            <a:extLst>
              <a:ext uri="{FF2B5EF4-FFF2-40B4-BE49-F238E27FC236}">
                <a16:creationId xmlns:a16="http://schemas.microsoft.com/office/drawing/2014/main" id="{9D79F8F7-3D6C-47FD-9FD1-144D12EBAD9D}"/>
              </a:ext>
            </a:extLst>
          </p:cNvPr>
          <p:cNvSpPr/>
          <p:nvPr/>
        </p:nvSpPr>
        <p:spPr>
          <a:xfrm rot="16200000">
            <a:off x="3590561" y="1853118"/>
            <a:ext cx="179935" cy="1679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吹き出し: 四角形 35">
            <a:extLst>
              <a:ext uri="{FF2B5EF4-FFF2-40B4-BE49-F238E27FC236}">
                <a16:creationId xmlns:a16="http://schemas.microsoft.com/office/drawing/2014/main" id="{8B2C2C48-D0DA-4692-BB9E-D5B62BA5BAEF}"/>
              </a:ext>
            </a:extLst>
          </p:cNvPr>
          <p:cNvSpPr/>
          <p:nvPr/>
        </p:nvSpPr>
        <p:spPr>
          <a:xfrm>
            <a:off x="4105902" y="1709566"/>
            <a:ext cx="1489738" cy="652284"/>
          </a:xfrm>
          <a:prstGeom prst="wedgeRectCallout">
            <a:avLst>
              <a:gd name="adj1" fmla="val -43598"/>
              <a:gd name="adj2" fmla="val 753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E03818A-FD7C-4A21-BF7D-F933C934485C}"/>
              </a:ext>
            </a:extLst>
          </p:cNvPr>
          <p:cNvSpPr/>
          <p:nvPr/>
        </p:nvSpPr>
        <p:spPr>
          <a:xfrm>
            <a:off x="4257624" y="1858546"/>
            <a:ext cx="1232743" cy="3543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www.google.com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1F9284-1D66-464F-BA7F-E3DE01E7AE84}"/>
              </a:ext>
            </a:extLst>
          </p:cNvPr>
          <p:cNvSpPr/>
          <p:nvPr/>
        </p:nvSpPr>
        <p:spPr>
          <a:xfrm>
            <a:off x="4049761" y="2602797"/>
            <a:ext cx="207863" cy="1799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278F30B5-52EE-4D97-9BEF-1E7DFE4EBA86}"/>
              </a:ext>
            </a:extLst>
          </p:cNvPr>
          <p:cNvSpPr/>
          <p:nvPr/>
        </p:nvSpPr>
        <p:spPr>
          <a:xfrm>
            <a:off x="4893143" y="4295886"/>
            <a:ext cx="1580859" cy="541586"/>
          </a:xfrm>
          <a:prstGeom prst="wedgeRoundRectCallout">
            <a:avLst>
              <a:gd name="adj1" fmla="val 890"/>
              <a:gd name="adj2" fmla="val -11016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ホスト名に対応する</a:t>
            </a:r>
            <a:br>
              <a:rPr kumimoji="1" lang="en-US" altLang="ja-JP" sz="1200" dirty="0"/>
            </a:br>
            <a:r>
              <a:rPr kumimoji="1" lang="en-US" altLang="ja-JP" sz="1200" dirty="0"/>
              <a:t>IP</a:t>
            </a:r>
            <a:r>
              <a:rPr kumimoji="1" lang="ja-JP" altLang="en-US" sz="1200" dirty="0"/>
              <a:t>アドレスを返す</a:t>
            </a:r>
          </a:p>
        </p:txBody>
      </p:sp>
      <p:sp>
        <p:nvSpPr>
          <p:cNvPr id="41" name="矢印: 環状 40">
            <a:extLst>
              <a:ext uri="{FF2B5EF4-FFF2-40B4-BE49-F238E27FC236}">
                <a16:creationId xmlns:a16="http://schemas.microsoft.com/office/drawing/2014/main" id="{358DE956-6797-4659-BC69-AC6898578A33}"/>
              </a:ext>
            </a:extLst>
          </p:cNvPr>
          <p:cNvSpPr/>
          <p:nvPr/>
        </p:nvSpPr>
        <p:spPr>
          <a:xfrm rot="10171774">
            <a:off x="2570189" y="268742"/>
            <a:ext cx="2826686" cy="3414238"/>
          </a:xfrm>
          <a:prstGeom prst="circularArrow">
            <a:avLst>
              <a:gd name="adj1" fmla="val 3267"/>
              <a:gd name="adj2" fmla="val 415402"/>
              <a:gd name="adj3" fmla="val 19168252"/>
              <a:gd name="adj4" fmla="val 13784833"/>
              <a:gd name="adj5" fmla="val 3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DC18FD2-485D-4C89-9359-EDA7469896FF}"/>
              </a:ext>
            </a:extLst>
          </p:cNvPr>
          <p:cNvSpPr/>
          <p:nvPr/>
        </p:nvSpPr>
        <p:spPr>
          <a:xfrm>
            <a:off x="3623911" y="3394616"/>
            <a:ext cx="207863" cy="1799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吹き出し: 四角形 43">
            <a:extLst>
              <a:ext uri="{FF2B5EF4-FFF2-40B4-BE49-F238E27FC236}">
                <a16:creationId xmlns:a16="http://schemas.microsoft.com/office/drawing/2014/main" id="{C4C98FDC-FF1D-42AA-8ACB-819B291291BF}"/>
              </a:ext>
            </a:extLst>
          </p:cNvPr>
          <p:cNvSpPr/>
          <p:nvPr/>
        </p:nvSpPr>
        <p:spPr>
          <a:xfrm>
            <a:off x="3347522" y="3911259"/>
            <a:ext cx="1172654" cy="598163"/>
          </a:xfrm>
          <a:prstGeom prst="wedgeRectCallout">
            <a:avLst>
              <a:gd name="adj1" fmla="val -14848"/>
              <a:gd name="adj2" fmla="val -1078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1CC5CAD-B2DA-4921-8569-230014DE9ED1}"/>
              </a:ext>
            </a:extLst>
          </p:cNvPr>
          <p:cNvSpPr/>
          <p:nvPr/>
        </p:nvSpPr>
        <p:spPr>
          <a:xfrm>
            <a:off x="3499245" y="4060239"/>
            <a:ext cx="879604" cy="3543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10.20.30.41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5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8726377-6F20-42D5-8255-7381F46E6150}"/>
              </a:ext>
            </a:extLst>
          </p:cNvPr>
          <p:cNvCxnSpPr>
            <a:stCxn id="17" idx="0"/>
            <a:endCxn id="2" idx="2"/>
          </p:cNvCxnSpPr>
          <p:nvPr/>
        </p:nvCxnSpPr>
        <p:spPr>
          <a:xfrm flipH="1" flipV="1">
            <a:off x="2679000" y="2833986"/>
            <a:ext cx="125" cy="105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17703B17-3461-45A3-B90B-A97666D4F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014" y="2502658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C068F5-314B-43AD-9706-D9015D486212}"/>
              </a:ext>
            </a:extLst>
          </p:cNvPr>
          <p:cNvSpPr txBox="1"/>
          <p:nvPr/>
        </p:nvSpPr>
        <p:spPr>
          <a:xfrm>
            <a:off x="1825614" y="2529822"/>
            <a:ext cx="713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example</a:t>
            </a:r>
            <a:endParaRPr kumimoji="1" lang="ja-JP" altLang="en-US" sz="1200" dirty="0"/>
          </a:p>
        </p:txBody>
      </p:sp>
      <p:pic>
        <p:nvPicPr>
          <p:cNvPr id="7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76A2F327-A8A1-4A94-916D-A49BCD1A4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387" y="1810199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B7EB9A-3525-415A-B869-E0D7018B044E}"/>
              </a:ext>
            </a:extLst>
          </p:cNvPr>
          <p:cNvSpPr txBox="1"/>
          <p:nvPr/>
        </p:nvSpPr>
        <p:spPr>
          <a:xfrm>
            <a:off x="2616527" y="1837363"/>
            <a:ext cx="330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co</a:t>
            </a:r>
            <a:endParaRPr kumimoji="1" lang="ja-JP" altLang="en-US" sz="1200" dirty="0"/>
          </a:p>
        </p:txBody>
      </p:sp>
      <p:pic>
        <p:nvPicPr>
          <p:cNvPr id="9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3FD9B067-1184-42AE-B107-5CA33DB2F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904" y="1179884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6A1308-6AB8-4D23-9D87-FDB24E2B0271}"/>
              </a:ext>
            </a:extLst>
          </p:cNvPr>
          <p:cNvSpPr txBox="1"/>
          <p:nvPr/>
        </p:nvSpPr>
        <p:spPr>
          <a:xfrm>
            <a:off x="3116218" y="1207048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 err="1"/>
              <a:t>jp</a:t>
            </a:r>
            <a:endParaRPr kumimoji="1" lang="ja-JP" altLang="en-US" sz="1200" dirty="0"/>
          </a:p>
        </p:txBody>
      </p:sp>
      <p:pic>
        <p:nvPicPr>
          <p:cNvPr id="11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CA3E81E2-0A8E-4809-B3DE-941CA48C4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74" y="638346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A51B72E-D2BA-466F-B4B5-18239036BB44}"/>
              </a:ext>
            </a:extLst>
          </p:cNvPr>
          <p:cNvSpPr txBox="1"/>
          <p:nvPr/>
        </p:nvSpPr>
        <p:spPr>
          <a:xfrm>
            <a:off x="3842835" y="665510"/>
            <a:ext cx="223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.</a:t>
            </a:r>
            <a:endParaRPr kumimoji="1" lang="ja-JP" altLang="en-US" sz="1200" dirty="0"/>
          </a:p>
        </p:txBody>
      </p:sp>
      <p:pic>
        <p:nvPicPr>
          <p:cNvPr id="13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0DE3CE05-0ADB-4A35-85B0-ECB7D10DD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632" y="1179884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CBB068D-FE71-4F76-8341-3F3BDFDEC578}"/>
              </a:ext>
            </a:extLst>
          </p:cNvPr>
          <p:cNvSpPr txBox="1"/>
          <p:nvPr/>
        </p:nvSpPr>
        <p:spPr>
          <a:xfrm>
            <a:off x="4193340" y="1207048"/>
            <a:ext cx="454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com</a:t>
            </a:r>
            <a:endParaRPr kumimoji="1" lang="ja-JP" altLang="en-US" sz="1200" dirty="0"/>
          </a:p>
        </p:txBody>
      </p:sp>
      <p:pic>
        <p:nvPicPr>
          <p:cNvPr id="15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F8362BD5-FB52-441A-9073-B6ABB4AE5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682" y="2502658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8C5342C-3037-44DB-8E8C-F5854BF6EB55}"/>
              </a:ext>
            </a:extLst>
          </p:cNvPr>
          <p:cNvSpPr txBox="1"/>
          <p:nvPr/>
        </p:nvSpPr>
        <p:spPr>
          <a:xfrm>
            <a:off x="4572055" y="2529822"/>
            <a:ext cx="603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google</a:t>
            </a:r>
            <a:endParaRPr kumimoji="1" lang="ja-JP" altLang="en-US" sz="1200" dirty="0"/>
          </a:p>
        </p:txBody>
      </p:sp>
      <p:pic>
        <p:nvPicPr>
          <p:cNvPr id="17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82BCAFE5-DB70-42E0-8F8F-49A79E950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34" y="3884932"/>
            <a:ext cx="484582" cy="38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9354EF8-55BA-4D0A-883E-430D10A178D5}"/>
              </a:ext>
            </a:extLst>
          </p:cNvPr>
          <p:cNvCxnSpPr>
            <a:stCxn id="2" idx="0"/>
            <a:endCxn id="7" idx="2"/>
          </p:cNvCxnSpPr>
          <p:nvPr/>
        </p:nvCxnSpPr>
        <p:spPr>
          <a:xfrm flipV="1">
            <a:off x="2679000" y="2141527"/>
            <a:ext cx="408373" cy="361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F2FF453-E2C9-439A-AB74-6295B595B018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3087373" y="1511212"/>
            <a:ext cx="470517" cy="29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76B1B61-75D5-4038-AD50-43FD4A0931ED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3557890" y="969674"/>
            <a:ext cx="648070" cy="21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F79F080-70B1-472E-A341-CE73678731BF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4205960" y="969674"/>
            <a:ext cx="581658" cy="21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6B3D171-4C2D-4E54-9CB1-8C227544FE43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4787618" y="1511212"/>
            <a:ext cx="528050" cy="991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BE203EED-3F76-44B0-B793-4C1FCF73A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528" y="1802798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E2F7699-29F9-4446-AB26-33EE31C46C9E}"/>
              </a:ext>
            </a:extLst>
          </p:cNvPr>
          <p:cNvSpPr txBox="1"/>
          <p:nvPr/>
        </p:nvSpPr>
        <p:spPr>
          <a:xfrm>
            <a:off x="3356400" y="1829962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ac</a:t>
            </a:r>
            <a:endParaRPr kumimoji="1" lang="ja-JP" altLang="en-US" sz="1200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8587C45-2CCF-48AD-AA8B-27D07567A39A}"/>
              </a:ext>
            </a:extLst>
          </p:cNvPr>
          <p:cNvCxnSpPr>
            <a:cxnSpLocks/>
            <a:stCxn id="45" idx="0"/>
            <a:endCxn id="9" idx="2"/>
          </p:cNvCxnSpPr>
          <p:nvPr/>
        </p:nvCxnSpPr>
        <p:spPr>
          <a:xfrm flipH="1" flipV="1">
            <a:off x="3557890" y="1511212"/>
            <a:ext cx="262624" cy="29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D759A7EB-B9DF-4E3A-B661-660219139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654" y="1179884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A824934-42BB-4630-9C81-A9B48932E37E}"/>
              </a:ext>
            </a:extLst>
          </p:cNvPr>
          <p:cNvSpPr txBox="1"/>
          <p:nvPr/>
        </p:nvSpPr>
        <p:spPr>
          <a:xfrm>
            <a:off x="5063431" y="1207048"/>
            <a:ext cx="392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net</a:t>
            </a:r>
            <a:endParaRPr kumimoji="1" lang="ja-JP" altLang="en-US" sz="1200" dirty="0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C92E9F0-0690-4C62-9209-5714673CE9FB}"/>
              </a:ext>
            </a:extLst>
          </p:cNvPr>
          <p:cNvCxnSpPr>
            <a:cxnSpLocks/>
            <a:stCxn id="54" idx="0"/>
            <a:endCxn id="11" idx="2"/>
          </p:cNvCxnSpPr>
          <p:nvPr/>
        </p:nvCxnSpPr>
        <p:spPr>
          <a:xfrm flipH="1" flipV="1">
            <a:off x="4205960" y="969674"/>
            <a:ext cx="1389680" cy="21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278F30B5-52EE-4D97-9BEF-1E7DFE4EBA86}"/>
              </a:ext>
            </a:extLst>
          </p:cNvPr>
          <p:cNvSpPr/>
          <p:nvPr/>
        </p:nvSpPr>
        <p:spPr>
          <a:xfrm>
            <a:off x="899778" y="2930960"/>
            <a:ext cx="1580859" cy="541586"/>
          </a:xfrm>
          <a:prstGeom prst="wedgeRoundRectCallout">
            <a:avLst>
              <a:gd name="adj1" fmla="val 50308"/>
              <a:gd name="adj2" fmla="val -7410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DNS</a:t>
            </a:r>
            <a:r>
              <a:rPr kumimoji="1" lang="ja-JP" altLang="en-US" sz="1200" dirty="0"/>
              <a:t>クライアントに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/>
              <a:t>IP</a:t>
            </a:r>
            <a:r>
              <a:rPr kumimoji="1" lang="ja-JP" altLang="en-US" sz="1200" dirty="0"/>
              <a:t>アドレスを応える</a:t>
            </a:r>
            <a:endParaRPr kumimoji="1" lang="en-US" altLang="ja-JP" sz="12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DC18FD2-485D-4C89-9359-EDA7469896FF}"/>
              </a:ext>
            </a:extLst>
          </p:cNvPr>
          <p:cNvSpPr/>
          <p:nvPr/>
        </p:nvSpPr>
        <p:spPr>
          <a:xfrm>
            <a:off x="2575067" y="3310066"/>
            <a:ext cx="207863" cy="1799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吹き出し: 四角形 43">
            <a:extLst>
              <a:ext uri="{FF2B5EF4-FFF2-40B4-BE49-F238E27FC236}">
                <a16:creationId xmlns:a16="http://schemas.microsoft.com/office/drawing/2014/main" id="{C4C98FDC-FF1D-42AA-8ACB-819B291291BF}"/>
              </a:ext>
            </a:extLst>
          </p:cNvPr>
          <p:cNvSpPr/>
          <p:nvPr/>
        </p:nvSpPr>
        <p:spPr>
          <a:xfrm>
            <a:off x="3173292" y="3129918"/>
            <a:ext cx="1172654" cy="598163"/>
          </a:xfrm>
          <a:prstGeom prst="wedgeRectCallout">
            <a:avLst>
              <a:gd name="adj1" fmla="val -79198"/>
              <a:gd name="adj2" fmla="val -8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1CC5CAD-B2DA-4921-8569-230014DE9ED1}"/>
              </a:ext>
            </a:extLst>
          </p:cNvPr>
          <p:cNvSpPr/>
          <p:nvPr/>
        </p:nvSpPr>
        <p:spPr>
          <a:xfrm>
            <a:off x="3325015" y="3278898"/>
            <a:ext cx="879604" cy="3543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10.20.30.41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矢印: V 字型 48">
            <a:extLst>
              <a:ext uri="{FF2B5EF4-FFF2-40B4-BE49-F238E27FC236}">
                <a16:creationId xmlns:a16="http://schemas.microsoft.com/office/drawing/2014/main" id="{FCF886BE-4B4A-4EC8-A322-6CEC9D3EE8B6}"/>
              </a:ext>
            </a:extLst>
          </p:cNvPr>
          <p:cNvSpPr/>
          <p:nvPr/>
        </p:nvSpPr>
        <p:spPr>
          <a:xfrm rot="5400000" flipV="1">
            <a:off x="2589033" y="2999883"/>
            <a:ext cx="179933" cy="150917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0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A55565E-BFC1-4C23-9E74-C4A3A1D3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962025"/>
            <a:ext cx="4429125" cy="4933950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2097ADC-AF81-4433-B599-A0CA573DE452}"/>
              </a:ext>
            </a:extLst>
          </p:cNvPr>
          <p:cNvSpPr/>
          <p:nvPr/>
        </p:nvSpPr>
        <p:spPr>
          <a:xfrm>
            <a:off x="2457450" y="3752850"/>
            <a:ext cx="3733800" cy="1219200"/>
          </a:xfrm>
          <a:prstGeom prst="roundRect">
            <a:avLst/>
          </a:prstGeom>
          <a:solidFill>
            <a:srgbClr val="4472C4">
              <a:alpha val="2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53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140</Words>
  <Application>Microsoft Office PowerPoint</Application>
  <PresentationFormat>画面に合わせる (4:3)</PresentationFormat>
  <Paragraphs>92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メイリオ</vt:lpstr>
      <vt:lpstr>Arial</vt:lpstr>
      <vt:lpstr>Calibri</vt:lpstr>
      <vt:lpstr>Cambria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高野将</dc:creator>
  <cp:lastModifiedBy>高野将</cp:lastModifiedBy>
  <cp:revision>72</cp:revision>
  <dcterms:created xsi:type="dcterms:W3CDTF">2018-04-25T08:37:49Z</dcterms:created>
  <dcterms:modified xsi:type="dcterms:W3CDTF">2018-06-06T05:13:32Z</dcterms:modified>
</cp:coreProperties>
</file>