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6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野将" initials="高野将" lastIdx="1" clrIdx="0">
    <p:extLst>
      <p:ext uri="{19B8F6BF-5375-455C-9EA6-DF929625EA0E}">
        <p15:presenceInfo xmlns:p15="http://schemas.microsoft.com/office/powerpoint/2012/main" userId="S-1-5-21-902905628-435315342-1098791975-1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0000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93979B3A-1780-48DA-9B69-EDDE8B6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8" y="715592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28AAFDD6-C3D4-4C85-A50B-D6728D41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15" y="2609921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2F5112-F34A-4354-9853-AA98AA345C80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2163238" y="1511213"/>
            <a:ext cx="0" cy="109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F6504DD-FD18-42AF-B959-F2010BB7334C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1754114" y="1113404"/>
            <a:ext cx="72973" cy="1824839"/>
          </a:xfrm>
          <a:prstGeom prst="curvedConnector3">
            <a:avLst>
              <a:gd name="adj1" fmla="val -3132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A41B24EE-6781-4304-9DA1-A3DA5E4FD3D8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H="1" flipV="1">
            <a:off x="2499388" y="1113403"/>
            <a:ext cx="72972" cy="1824839"/>
          </a:xfrm>
          <a:prstGeom prst="curvedConnector3">
            <a:avLst>
              <a:gd name="adj1" fmla="val -3132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E5D39AD5-48B9-4B84-B548-01357C37F545}"/>
              </a:ext>
            </a:extLst>
          </p:cNvPr>
          <p:cNvSpPr/>
          <p:nvPr/>
        </p:nvSpPr>
        <p:spPr>
          <a:xfrm>
            <a:off x="2863159" y="263147"/>
            <a:ext cx="1522410" cy="565155"/>
          </a:xfrm>
          <a:prstGeom prst="wedgeRoundRectCallout">
            <a:avLst>
              <a:gd name="adj1" fmla="val -78176"/>
              <a:gd name="adj2" fmla="val 408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何のデータ通信か</a:t>
            </a:r>
            <a:br>
              <a:rPr kumimoji="1" lang="en-US" altLang="ja-JP" sz="1200" dirty="0"/>
            </a:br>
            <a:r>
              <a:rPr kumimoji="1" lang="ja-JP" altLang="en-US" sz="1200" dirty="0"/>
              <a:t>わからない</a:t>
            </a:r>
          </a:p>
        </p:txBody>
      </p:sp>
      <p:pic>
        <p:nvPicPr>
          <p:cNvPr id="1026" name="Picture 2" descr="https://4.bp.blogspot.com/-toaP1vMGZAM/UNbkIddJNqI/AAAAAAAAJTk/MeuaawYOaLw/s1600/mark_question.png">
            <a:extLst>
              <a:ext uri="{FF2B5EF4-FFF2-40B4-BE49-F238E27FC236}">
                <a16:creationId xmlns:a16="http://schemas.microsoft.com/office/drawing/2014/main" id="{E159A3C9-5342-49B7-97B7-B580AD1B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12" y="570924"/>
            <a:ext cx="336150" cy="4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4.bp.blogspot.com/-toaP1vMGZAM/UNbkIddJNqI/AAAAAAAAJTk/MeuaawYOaLw/s1600/mark_question.png">
            <a:extLst>
              <a:ext uri="{FF2B5EF4-FFF2-40B4-BE49-F238E27FC236}">
                <a16:creationId xmlns:a16="http://schemas.microsoft.com/office/drawing/2014/main" id="{8F55C332-D1B2-4412-A986-08F989C6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34" y="272687"/>
            <a:ext cx="336150" cy="4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4.bp.blogspot.com/-toaP1vMGZAM/UNbkIddJNqI/AAAAAAAAJTk/MeuaawYOaLw/s1600/mark_question.png">
            <a:extLst>
              <a:ext uri="{FF2B5EF4-FFF2-40B4-BE49-F238E27FC236}">
                <a16:creationId xmlns:a16="http://schemas.microsoft.com/office/drawing/2014/main" id="{C4D5FA98-3ACC-4839-B471-F2570AD5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36" y="828302"/>
            <a:ext cx="336150" cy="4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54D3B2F-0892-4DF6-90A2-9962460AB0A1}"/>
              </a:ext>
            </a:extLst>
          </p:cNvPr>
          <p:cNvSpPr/>
          <p:nvPr/>
        </p:nvSpPr>
        <p:spPr>
          <a:xfrm>
            <a:off x="1008844" y="1531616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閲覧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65B2294-16E0-4A9F-9675-CCFD744B0078}"/>
              </a:ext>
            </a:extLst>
          </p:cNvPr>
          <p:cNvSpPr/>
          <p:nvPr/>
        </p:nvSpPr>
        <p:spPr>
          <a:xfrm>
            <a:off x="1742173" y="2025284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</a:t>
            </a:r>
            <a:br>
              <a:rPr kumimoji="1" lang="en-US" altLang="ja-JP" sz="1200" dirty="0"/>
            </a:br>
            <a:r>
              <a:rPr kumimoji="1" lang="ja-JP" altLang="en-US" sz="1200" dirty="0"/>
              <a:t>送信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805DB84-9878-4D04-B640-658C336DF202}"/>
              </a:ext>
            </a:extLst>
          </p:cNvPr>
          <p:cNvSpPr/>
          <p:nvPr/>
        </p:nvSpPr>
        <p:spPr>
          <a:xfrm>
            <a:off x="2572356" y="1531616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ファイル</a:t>
            </a:r>
            <a:br>
              <a:rPr kumimoji="1" lang="en-US" altLang="ja-JP" sz="1200" dirty="0"/>
            </a:br>
            <a:r>
              <a:rPr kumimoji="1" lang="ja-JP" altLang="en-US" sz="1200" dirty="0"/>
              <a:t>送受信</a:t>
            </a:r>
          </a:p>
        </p:txBody>
      </p:sp>
    </p:spTree>
    <p:extLst>
      <p:ext uri="{BB962C8B-B14F-4D97-AF65-F5344CB8AC3E}">
        <p14:creationId xmlns:p14="http://schemas.microsoft.com/office/powerpoint/2010/main" val="195705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93979B3A-1780-48DA-9B69-EDDE8B6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8" y="715592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28AAFDD6-C3D4-4C85-A50B-D6728D41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15" y="2609921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2F5112-F34A-4354-9853-AA98AA345C80}"/>
              </a:ext>
            </a:extLst>
          </p:cNvPr>
          <p:cNvCxnSpPr>
            <a:cxnSpLocks/>
            <a:stCxn id="3" idx="0"/>
            <a:endCxn id="20" idx="2"/>
          </p:cNvCxnSpPr>
          <p:nvPr/>
        </p:nvCxnSpPr>
        <p:spPr>
          <a:xfrm flipV="1">
            <a:off x="2163238" y="1627040"/>
            <a:ext cx="10302" cy="982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F6504DD-FD18-42AF-B959-F2010BB7334C}"/>
              </a:ext>
            </a:extLst>
          </p:cNvPr>
          <p:cNvCxnSpPr>
            <a:cxnSpLocks/>
            <a:stCxn id="3" idx="1"/>
            <a:endCxn id="2050" idx="1"/>
          </p:cNvCxnSpPr>
          <p:nvPr/>
        </p:nvCxnSpPr>
        <p:spPr>
          <a:xfrm rot="10800000">
            <a:off x="1681149" y="1134490"/>
            <a:ext cx="72967" cy="1803753"/>
          </a:xfrm>
          <a:prstGeom prst="curvedConnector3">
            <a:avLst>
              <a:gd name="adj1" fmla="val 4132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A41B24EE-6781-4304-9DA1-A3DA5E4FD3D8}"/>
              </a:ext>
            </a:extLst>
          </p:cNvPr>
          <p:cNvCxnSpPr>
            <a:cxnSpLocks/>
            <a:stCxn id="3" idx="3"/>
            <a:endCxn id="24" idx="3"/>
          </p:cNvCxnSpPr>
          <p:nvPr/>
        </p:nvCxnSpPr>
        <p:spPr>
          <a:xfrm flipV="1">
            <a:off x="2572360" y="1050625"/>
            <a:ext cx="72969" cy="1887617"/>
          </a:xfrm>
          <a:prstGeom prst="curvedConnector3">
            <a:avLst>
              <a:gd name="adj1" fmla="val 4132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54D3B2F-0892-4DF6-90A2-9962460AB0A1}"/>
              </a:ext>
            </a:extLst>
          </p:cNvPr>
          <p:cNvSpPr/>
          <p:nvPr/>
        </p:nvSpPr>
        <p:spPr>
          <a:xfrm>
            <a:off x="1008844" y="1531616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閲覧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65B2294-16E0-4A9F-9675-CCFD744B0078}"/>
              </a:ext>
            </a:extLst>
          </p:cNvPr>
          <p:cNvSpPr/>
          <p:nvPr/>
        </p:nvSpPr>
        <p:spPr>
          <a:xfrm>
            <a:off x="1742173" y="2025284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</a:t>
            </a:r>
            <a:br>
              <a:rPr kumimoji="1" lang="en-US" altLang="ja-JP" sz="1200" dirty="0"/>
            </a:br>
            <a:r>
              <a:rPr kumimoji="1" lang="ja-JP" altLang="en-US" sz="1200" dirty="0"/>
              <a:t>送信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805DB84-9878-4D04-B640-658C336DF202}"/>
              </a:ext>
            </a:extLst>
          </p:cNvPr>
          <p:cNvSpPr/>
          <p:nvPr/>
        </p:nvSpPr>
        <p:spPr>
          <a:xfrm>
            <a:off x="2572356" y="1531616"/>
            <a:ext cx="818244" cy="42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ファイル</a:t>
            </a:r>
            <a:br>
              <a:rPr kumimoji="1" lang="en-US" altLang="ja-JP" sz="1200" dirty="0"/>
            </a:br>
            <a:r>
              <a:rPr kumimoji="1" lang="ja-JP" altLang="en-US" sz="1200" dirty="0"/>
              <a:t>送信</a:t>
            </a:r>
          </a:p>
        </p:txBody>
      </p:sp>
      <p:pic>
        <p:nvPicPr>
          <p:cNvPr id="2050" name="Picture 2" descr="éããçªã®ã¤ã©ã¹ã">
            <a:extLst>
              <a:ext uri="{FF2B5EF4-FFF2-40B4-BE49-F238E27FC236}">
                <a16:creationId xmlns:a16="http://schemas.microsoft.com/office/drawing/2014/main" id="{1F38B359-D9FE-41A7-B677-BD4A4200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48" y="981819"/>
            <a:ext cx="419423" cy="3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C07BC8-29A2-4C79-8B59-E36EB708AF7C}"/>
              </a:ext>
            </a:extLst>
          </p:cNvPr>
          <p:cNvSpPr txBox="1"/>
          <p:nvPr/>
        </p:nvSpPr>
        <p:spPr>
          <a:xfrm>
            <a:off x="1719979" y="101016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80</a:t>
            </a:r>
            <a:endParaRPr kumimoji="1" lang="ja-JP" altLang="en-US" sz="1200" dirty="0"/>
          </a:p>
        </p:txBody>
      </p:sp>
      <p:pic>
        <p:nvPicPr>
          <p:cNvPr id="20" name="Picture 2" descr="éããçªã®ã¤ã©ã¹ã">
            <a:extLst>
              <a:ext uri="{FF2B5EF4-FFF2-40B4-BE49-F238E27FC236}">
                <a16:creationId xmlns:a16="http://schemas.microsoft.com/office/drawing/2014/main" id="{B09F9088-2A63-49A6-80C0-38B8F28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28" y="1321700"/>
            <a:ext cx="419423" cy="3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90F859-B0E7-4253-B44C-60246EAA1A2C}"/>
              </a:ext>
            </a:extLst>
          </p:cNvPr>
          <p:cNvSpPr txBox="1"/>
          <p:nvPr/>
        </p:nvSpPr>
        <p:spPr>
          <a:xfrm>
            <a:off x="1992357" y="133848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25</a:t>
            </a:r>
            <a:endParaRPr kumimoji="1" lang="ja-JP" altLang="en-US" sz="1200" dirty="0"/>
          </a:p>
        </p:txBody>
      </p:sp>
      <p:pic>
        <p:nvPicPr>
          <p:cNvPr id="24" name="Picture 2" descr="éããçªã®ã¤ã©ã¹ã">
            <a:extLst>
              <a:ext uri="{FF2B5EF4-FFF2-40B4-BE49-F238E27FC236}">
                <a16:creationId xmlns:a16="http://schemas.microsoft.com/office/drawing/2014/main" id="{97FF678A-E293-4F96-A61A-1994D917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06" y="897955"/>
            <a:ext cx="419423" cy="3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1973D3-D3B7-46E6-9969-DFBE1E5768E8}"/>
              </a:ext>
            </a:extLst>
          </p:cNvPr>
          <p:cNvSpPr txBox="1"/>
          <p:nvPr/>
        </p:nvSpPr>
        <p:spPr>
          <a:xfrm>
            <a:off x="2264737" y="926296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</a:t>
            </a:r>
            <a:endParaRPr kumimoji="1" lang="ja-JP" altLang="en-US" sz="1200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C628BC44-CC55-4EBB-A31F-1022EB24FD9F}"/>
              </a:ext>
            </a:extLst>
          </p:cNvPr>
          <p:cNvSpPr/>
          <p:nvPr/>
        </p:nvSpPr>
        <p:spPr>
          <a:xfrm>
            <a:off x="2712238" y="150437"/>
            <a:ext cx="1522410" cy="565155"/>
          </a:xfrm>
          <a:prstGeom prst="wedgeRoundRectCallout">
            <a:avLst>
              <a:gd name="adj1" fmla="val -79925"/>
              <a:gd name="adj2" fmla="val 660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専用窓口として</a:t>
            </a:r>
            <a:br>
              <a:rPr kumimoji="1" lang="en-US" altLang="ja-JP" sz="1200" dirty="0"/>
            </a:br>
            <a:r>
              <a:rPr kumimoji="1" lang="ja-JP" altLang="en-US" sz="1200" dirty="0"/>
              <a:t>ポート番号を用意</a:t>
            </a:r>
          </a:p>
        </p:txBody>
      </p:sp>
    </p:spTree>
    <p:extLst>
      <p:ext uri="{BB962C8B-B14F-4D97-AF65-F5344CB8AC3E}">
        <p14:creationId xmlns:p14="http://schemas.microsoft.com/office/powerpoint/2010/main" val="198251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96324F-7356-46F7-825A-E91355FFF8C4}"/>
              </a:ext>
            </a:extLst>
          </p:cNvPr>
          <p:cNvSpPr txBox="1"/>
          <p:nvPr/>
        </p:nvSpPr>
        <p:spPr>
          <a:xfrm>
            <a:off x="2148396" y="1713390"/>
            <a:ext cx="25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www.example.co.jp  :  80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02BD63-7F91-475E-AA2F-736C12C1CBD6}"/>
              </a:ext>
            </a:extLst>
          </p:cNvPr>
          <p:cNvSpPr/>
          <p:nvPr/>
        </p:nvSpPr>
        <p:spPr>
          <a:xfrm>
            <a:off x="4271289" y="1709860"/>
            <a:ext cx="399119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59AD875-3716-4D53-9531-D9A78EE764E1}"/>
              </a:ext>
            </a:extLst>
          </p:cNvPr>
          <p:cNvSpPr/>
          <p:nvPr/>
        </p:nvSpPr>
        <p:spPr>
          <a:xfrm>
            <a:off x="2006353" y="2389858"/>
            <a:ext cx="1757779" cy="369332"/>
          </a:xfrm>
          <a:prstGeom prst="wedgeRoundRectCallout">
            <a:avLst>
              <a:gd name="adj1" fmla="val -5142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ドメイン名</a:t>
            </a:r>
            <a:r>
              <a:rPr kumimoji="1" lang="en-US" altLang="ja-JP" sz="1200" dirty="0"/>
              <a:t>/IP</a:t>
            </a:r>
            <a:r>
              <a:rPr kumimoji="1" lang="ja-JP" altLang="en-US" sz="1200" dirty="0"/>
              <a:t>アドレス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7DE035-F1F7-4437-8CC6-26005062AEC8}"/>
              </a:ext>
            </a:extLst>
          </p:cNvPr>
          <p:cNvSpPr/>
          <p:nvPr/>
        </p:nvSpPr>
        <p:spPr>
          <a:xfrm>
            <a:off x="2148396" y="1716920"/>
            <a:ext cx="1997476" cy="3693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3F972D4-B356-42B8-B1B1-98A71B73F6E3}"/>
              </a:ext>
            </a:extLst>
          </p:cNvPr>
          <p:cNvSpPr/>
          <p:nvPr/>
        </p:nvSpPr>
        <p:spPr>
          <a:xfrm>
            <a:off x="3986074" y="2389858"/>
            <a:ext cx="926312" cy="369332"/>
          </a:xfrm>
          <a:prstGeom prst="wedgeRoundRectCallout">
            <a:avLst>
              <a:gd name="adj1" fmla="val 10790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ポート番号</a:t>
            </a:r>
          </a:p>
        </p:txBody>
      </p:sp>
    </p:spTree>
    <p:extLst>
      <p:ext uri="{BB962C8B-B14F-4D97-AF65-F5344CB8AC3E}">
        <p14:creationId xmlns:p14="http://schemas.microsoft.com/office/powerpoint/2010/main" val="2233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92B903E-BF67-4A67-949E-D0592430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1951"/>
              </p:ext>
            </p:extLst>
          </p:nvPr>
        </p:nvGraphicFramePr>
        <p:xfrm>
          <a:off x="1524000" y="1397000"/>
          <a:ext cx="2923711" cy="36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711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送りたいデータ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DCE235BF-3715-4C41-9BDE-9958F9C592F1}"/>
              </a:ext>
            </a:extLst>
          </p:cNvPr>
          <p:cNvSpPr/>
          <p:nvPr/>
        </p:nvSpPr>
        <p:spPr>
          <a:xfrm>
            <a:off x="2564166" y="1953087"/>
            <a:ext cx="843378" cy="36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68A572F-EE4F-4110-AAD8-F657A8C9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41729"/>
              </p:ext>
            </p:extLst>
          </p:nvPr>
        </p:nvGraphicFramePr>
        <p:xfrm>
          <a:off x="1523999" y="2509174"/>
          <a:ext cx="2923712" cy="36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928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419465096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286934739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3199840574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410533-9B12-44AB-9FC3-93DC03A382C8}"/>
              </a:ext>
            </a:extLst>
          </p:cNvPr>
          <p:cNvSpPr txBox="1"/>
          <p:nvPr/>
        </p:nvSpPr>
        <p:spPr>
          <a:xfrm>
            <a:off x="3425532" y="1993373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パケットに分割</a:t>
            </a:r>
          </a:p>
        </p:txBody>
      </p:sp>
    </p:spTree>
    <p:extLst>
      <p:ext uri="{BB962C8B-B14F-4D97-AF65-F5344CB8AC3E}">
        <p14:creationId xmlns:p14="http://schemas.microsoft.com/office/powerpoint/2010/main" val="32924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29AC50A9-12A1-4A96-8264-19E17F50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8" y="715592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476C640-48C4-43E4-A57A-E8238384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64" y="2486025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01818A8-F58B-4973-B3BE-D6EF9E4F9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03776"/>
              </p:ext>
            </p:extLst>
          </p:nvPr>
        </p:nvGraphicFramePr>
        <p:xfrm>
          <a:off x="2908917" y="2629518"/>
          <a:ext cx="2923711" cy="36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711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送りたいデータ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84BF4D4-8318-4470-8FA9-103BABAB25E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2163238" y="1602361"/>
            <a:ext cx="0" cy="7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3416D95-FB95-415B-8175-6E1302BF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18562"/>
              </p:ext>
            </p:extLst>
          </p:nvPr>
        </p:nvGraphicFramePr>
        <p:xfrm>
          <a:off x="2906562" y="1140534"/>
          <a:ext cx="2923712" cy="36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928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419465096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286934739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3199840574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AA31A-65B5-4FE9-9D3A-6BAC52194867}"/>
              </a:ext>
            </a:extLst>
          </p:cNvPr>
          <p:cNvSpPr txBox="1"/>
          <p:nvPr/>
        </p:nvSpPr>
        <p:spPr>
          <a:xfrm>
            <a:off x="3734270" y="83061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届いたパケット</a:t>
            </a:r>
            <a:endParaRPr kumimoji="1" lang="ja-JP" altLang="en-US" sz="12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A8B449D-68E9-497D-B15C-94A4ACA91F5B}"/>
              </a:ext>
            </a:extLst>
          </p:cNvPr>
          <p:cNvSpPr/>
          <p:nvPr/>
        </p:nvSpPr>
        <p:spPr>
          <a:xfrm>
            <a:off x="3378422" y="1652070"/>
            <a:ext cx="1193578" cy="486692"/>
          </a:xfrm>
          <a:prstGeom prst="wedgeRoundRectCallout">
            <a:avLst>
              <a:gd name="adj1" fmla="val 49893"/>
              <a:gd name="adj2" fmla="val -886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欠けていても</a:t>
            </a:r>
            <a:br>
              <a:rPr kumimoji="1" lang="en-US" altLang="ja-JP" sz="1200" dirty="0"/>
            </a:br>
            <a:r>
              <a:rPr kumimoji="1" lang="ja-JP" altLang="en-US" sz="1200" dirty="0"/>
              <a:t>問題が少ない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1417F-CFC8-4004-B0FA-4C4972770F63}"/>
              </a:ext>
            </a:extLst>
          </p:cNvPr>
          <p:cNvSpPr txBox="1"/>
          <p:nvPr/>
        </p:nvSpPr>
        <p:spPr>
          <a:xfrm>
            <a:off x="1953084" y="2357759"/>
            <a:ext cx="4203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/>
              <a:t>123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BB6540-E94C-456B-9832-266B2771C26D}"/>
              </a:ext>
            </a:extLst>
          </p:cNvPr>
          <p:cNvSpPr txBox="1"/>
          <p:nvPr/>
        </p:nvSpPr>
        <p:spPr>
          <a:xfrm>
            <a:off x="1953084" y="1325362"/>
            <a:ext cx="4203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/>
              <a:t>123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1E1B2A-852C-4C9D-BB53-6A28DF0E15D8}"/>
              </a:ext>
            </a:extLst>
          </p:cNvPr>
          <p:cNvSpPr txBox="1"/>
          <p:nvPr/>
        </p:nvSpPr>
        <p:spPr>
          <a:xfrm>
            <a:off x="511882" y="1861763"/>
            <a:ext cx="11592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同じポート番号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BF342CA-FEAE-4296-99C2-7B3D9443A982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1671174" y="1463862"/>
            <a:ext cx="281910" cy="5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2D8EE34-520B-496A-8617-ECCDD8D85222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>
            <a:off x="1671174" y="2000263"/>
            <a:ext cx="281910" cy="49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29AC50A9-12A1-4A96-8264-19E17F50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8" y="715592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476C640-48C4-43E4-A57A-E8238384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64" y="2486025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84BF4D4-8318-4470-8FA9-103BABAB25E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2163238" y="1602361"/>
            <a:ext cx="0" cy="79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3416D95-FB95-415B-8175-6E1302BF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252"/>
              </p:ext>
            </p:extLst>
          </p:nvPr>
        </p:nvGraphicFramePr>
        <p:xfrm>
          <a:off x="2906561" y="1140534"/>
          <a:ext cx="2170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418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  <a:gridCol w="723418">
                  <a:extLst>
                    <a:ext uri="{9D8B030D-6E8A-4147-A177-3AD203B41FA5}">
                      <a16:colId xmlns:a16="http://schemas.microsoft.com/office/drawing/2014/main" val="4194650968"/>
                    </a:ext>
                  </a:extLst>
                </a:gridCol>
                <a:gridCol w="723418">
                  <a:extLst>
                    <a:ext uri="{9D8B030D-6E8A-4147-A177-3AD203B41FA5}">
                      <a16:colId xmlns:a16="http://schemas.microsoft.com/office/drawing/2014/main" val="2869347398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AA31A-65B5-4FE9-9D3A-6BAC52194867}"/>
              </a:ext>
            </a:extLst>
          </p:cNvPr>
          <p:cNvSpPr txBox="1"/>
          <p:nvPr/>
        </p:nvSpPr>
        <p:spPr>
          <a:xfrm>
            <a:off x="3181209" y="821121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最初に届いたパケット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A8B449D-68E9-497D-B15C-94A4ACA91F5B}"/>
              </a:ext>
            </a:extLst>
          </p:cNvPr>
          <p:cNvSpPr/>
          <p:nvPr/>
        </p:nvSpPr>
        <p:spPr>
          <a:xfrm>
            <a:off x="3394899" y="1858801"/>
            <a:ext cx="1193578" cy="486692"/>
          </a:xfrm>
          <a:prstGeom prst="wedgeRoundRectCallout">
            <a:avLst>
              <a:gd name="adj1" fmla="val -30707"/>
              <a:gd name="adj2" fmla="val -1004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欠けていたら再送依頼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1417F-CFC8-4004-B0FA-4C4972770F63}"/>
              </a:ext>
            </a:extLst>
          </p:cNvPr>
          <p:cNvSpPr txBox="1"/>
          <p:nvPr/>
        </p:nvSpPr>
        <p:spPr>
          <a:xfrm>
            <a:off x="1969916" y="2394877"/>
            <a:ext cx="38664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BB6540-E94C-456B-9832-266B2771C26D}"/>
              </a:ext>
            </a:extLst>
          </p:cNvPr>
          <p:cNvSpPr txBox="1"/>
          <p:nvPr/>
        </p:nvSpPr>
        <p:spPr>
          <a:xfrm>
            <a:off x="1953084" y="1325362"/>
            <a:ext cx="4203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/>
              <a:t>123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1E1B2A-852C-4C9D-BB53-6A28DF0E15D8}"/>
              </a:ext>
            </a:extLst>
          </p:cNvPr>
          <p:cNvSpPr txBox="1"/>
          <p:nvPr/>
        </p:nvSpPr>
        <p:spPr>
          <a:xfrm>
            <a:off x="136593" y="1581802"/>
            <a:ext cx="13131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異なるポート番号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BF342CA-FEAE-4296-99C2-7B3D9443A982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1449773" y="1463862"/>
            <a:ext cx="503311" cy="2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2D8EE34-520B-496A-8617-ECCDD8D85222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>
            <a:off x="1449773" y="1720302"/>
            <a:ext cx="520143" cy="81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F688F2-7EAF-48DB-A58F-960F4A6D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86320"/>
              </p:ext>
            </p:extLst>
          </p:nvPr>
        </p:nvGraphicFramePr>
        <p:xfrm>
          <a:off x="2906562" y="2671876"/>
          <a:ext cx="292371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928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419465096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286934739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3199840574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1D9058-D5D1-437F-9DAE-0750190F9D7E}"/>
              </a:ext>
            </a:extLst>
          </p:cNvPr>
          <p:cNvSpPr txBox="1"/>
          <p:nvPr/>
        </p:nvSpPr>
        <p:spPr>
          <a:xfrm>
            <a:off x="3824857" y="317898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送りたいデータ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6D2AFC05-2F7B-4890-8C56-8E465952DAF9}"/>
              </a:ext>
            </a:extLst>
          </p:cNvPr>
          <p:cNvSpPr/>
          <p:nvPr/>
        </p:nvSpPr>
        <p:spPr>
          <a:xfrm>
            <a:off x="4831422" y="1865301"/>
            <a:ext cx="1193578" cy="486692"/>
          </a:xfrm>
          <a:prstGeom prst="wedgeRoundRectCallout">
            <a:avLst>
              <a:gd name="adj1" fmla="val -76194"/>
              <a:gd name="adj2" fmla="val -730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並び替える</a:t>
            </a:r>
          </a:p>
        </p:txBody>
      </p: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4DDCD9C7-6560-46D3-B95D-7BFDC22A8E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2068" y="1220408"/>
            <a:ext cx="12700" cy="742950"/>
          </a:xfrm>
          <a:prstGeom prst="curvedConnector3">
            <a:avLst>
              <a:gd name="adj1" fmla="val 14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5FD4F25-C897-4483-A507-22AE89F1C300}"/>
              </a:ext>
            </a:extLst>
          </p:cNvPr>
          <p:cNvSpPr/>
          <p:nvPr/>
        </p:nvSpPr>
        <p:spPr>
          <a:xfrm>
            <a:off x="5218485" y="1278940"/>
            <a:ext cx="391499" cy="184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5EF9F768-7143-45D0-BECA-CEB9B3FC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49306"/>
              </p:ext>
            </p:extLst>
          </p:nvPr>
        </p:nvGraphicFramePr>
        <p:xfrm>
          <a:off x="5729060" y="1145909"/>
          <a:ext cx="292371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928">
                  <a:extLst>
                    <a:ext uri="{9D8B030D-6E8A-4147-A177-3AD203B41FA5}">
                      <a16:colId xmlns:a16="http://schemas.microsoft.com/office/drawing/2014/main" val="4071470913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419465096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2869347398"/>
                    </a:ext>
                  </a:extLst>
                </a:gridCol>
                <a:gridCol w="730928">
                  <a:extLst>
                    <a:ext uri="{9D8B030D-6E8A-4147-A177-3AD203B41FA5}">
                      <a16:colId xmlns:a16="http://schemas.microsoft.com/office/drawing/2014/main" val="3199840574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パケット</a:t>
                      </a:r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93322"/>
                  </a:ext>
                </a:extLst>
              </a:tr>
            </a:tbl>
          </a:graphicData>
        </a:graphic>
      </p:graphicFrame>
      <p:pic>
        <p:nvPicPr>
          <p:cNvPr id="36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61F43496-B6B3-42D2-A5C9-FD5B7A85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6" y="2850667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C3F7741-78DA-47BB-95DE-37DB2CD784D3}"/>
              </a:ext>
            </a:extLst>
          </p:cNvPr>
          <p:cNvSpPr txBox="1"/>
          <p:nvPr/>
        </p:nvSpPr>
        <p:spPr>
          <a:xfrm>
            <a:off x="819418" y="2759519"/>
            <a:ext cx="3929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yyy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1A0C4C-225B-48F4-873F-A5F154B72509}"/>
              </a:ext>
            </a:extLst>
          </p:cNvPr>
          <p:cNvCxnSpPr>
            <a:stCxn id="37" idx="0"/>
          </p:cNvCxnSpPr>
          <p:nvPr/>
        </p:nvCxnSpPr>
        <p:spPr>
          <a:xfrm flipV="1">
            <a:off x="1015915" y="1597734"/>
            <a:ext cx="1022435" cy="11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FA1CF4E-67A9-4C4B-B906-9441A58F52BB}"/>
              </a:ext>
            </a:extLst>
          </p:cNvPr>
          <p:cNvSpPr txBox="1"/>
          <p:nvPr/>
        </p:nvSpPr>
        <p:spPr>
          <a:xfrm>
            <a:off x="6380437" y="840929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最終的に届いたデータ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E12E8E-F18F-4851-B2E7-D1DD9EBDFFEA}"/>
              </a:ext>
            </a:extLst>
          </p:cNvPr>
          <p:cNvSpPr/>
          <p:nvPr/>
        </p:nvSpPr>
        <p:spPr>
          <a:xfrm>
            <a:off x="5609984" y="715592"/>
            <a:ext cx="3314935" cy="10630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AE8686D-D957-4805-9AC0-DE5CA8785AE5}"/>
              </a:ext>
            </a:extLst>
          </p:cNvPr>
          <p:cNvSpPr/>
          <p:nvPr/>
        </p:nvSpPr>
        <p:spPr>
          <a:xfrm>
            <a:off x="2710065" y="2483497"/>
            <a:ext cx="3314935" cy="10630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21211DDC-A933-455D-AE93-AB95AEB3841F}"/>
              </a:ext>
            </a:extLst>
          </p:cNvPr>
          <p:cNvCxnSpPr>
            <a:stCxn id="47" idx="3"/>
            <a:endCxn id="46" idx="2"/>
          </p:cNvCxnSpPr>
          <p:nvPr/>
        </p:nvCxnSpPr>
        <p:spPr>
          <a:xfrm flipV="1">
            <a:off x="6025000" y="1778647"/>
            <a:ext cx="1242452" cy="123637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F11F10-A42D-4E7B-AD53-827056EF6200}"/>
              </a:ext>
            </a:extLst>
          </p:cNvPr>
          <p:cNvSpPr txBox="1"/>
          <p:nvPr/>
        </p:nvSpPr>
        <p:spPr>
          <a:xfrm>
            <a:off x="6646226" y="2345493"/>
            <a:ext cx="77296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一致する</a:t>
            </a:r>
          </a:p>
        </p:txBody>
      </p:sp>
    </p:spTree>
    <p:extLst>
      <p:ext uri="{BB962C8B-B14F-4D97-AF65-F5344CB8AC3E}">
        <p14:creationId xmlns:p14="http://schemas.microsoft.com/office/powerpoint/2010/main" val="25504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104</Words>
  <Application>Microsoft Office PowerPoint</Application>
  <PresentationFormat>画面に合わせる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82</cp:revision>
  <dcterms:created xsi:type="dcterms:W3CDTF">2018-04-25T08:37:49Z</dcterms:created>
  <dcterms:modified xsi:type="dcterms:W3CDTF">2018-06-06T04:50:18Z</dcterms:modified>
</cp:coreProperties>
</file>