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野将" initials="高野将" lastIdx="1" clrIdx="0">
    <p:extLst>
      <p:ext uri="{19B8F6BF-5375-455C-9EA6-DF929625EA0E}">
        <p15:presenceInfo xmlns:p15="http://schemas.microsoft.com/office/powerpoint/2012/main" userId="S-1-5-21-902905628-435315342-1098791975-1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5B9BD5"/>
    <a:srgbClr val="0000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1A5F8EA-1FBF-491D-AD03-EB2444CD137B}"/>
              </a:ext>
            </a:extLst>
          </p:cNvPr>
          <p:cNvSpPr/>
          <p:nvPr/>
        </p:nvSpPr>
        <p:spPr>
          <a:xfrm>
            <a:off x="5916663" y="1008411"/>
            <a:ext cx="1292006" cy="15483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7110C4E-0780-4C5C-90C8-A4EF2104AF7F}"/>
              </a:ext>
            </a:extLst>
          </p:cNvPr>
          <p:cNvSpPr/>
          <p:nvPr/>
        </p:nvSpPr>
        <p:spPr>
          <a:xfrm>
            <a:off x="1864311" y="1008411"/>
            <a:ext cx="1358283" cy="15483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93979B3A-1780-48DA-9B69-EDDE8B64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62" y="245054"/>
            <a:ext cx="785357" cy="92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B280F4-D9F3-40AF-B85A-9AD8F036C539}"/>
              </a:ext>
            </a:extLst>
          </p:cNvPr>
          <p:cNvCxnSpPr>
            <a:cxnSpLocks/>
          </p:cNvCxnSpPr>
          <p:nvPr/>
        </p:nvCxnSpPr>
        <p:spPr>
          <a:xfrm>
            <a:off x="3036163" y="1340528"/>
            <a:ext cx="3071674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C2D9F7-710D-4544-94C1-0933846BEC3F}"/>
              </a:ext>
            </a:extLst>
          </p:cNvPr>
          <p:cNvSpPr/>
          <p:nvPr/>
        </p:nvSpPr>
        <p:spPr>
          <a:xfrm>
            <a:off x="3497802" y="941032"/>
            <a:ext cx="2041864" cy="795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r>
              <a:rPr kumimoji="1" lang="ja-JP" altLang="en-US" sz="1200" dirty="0"/>
              <a:t>リクエスト</a:t>
            </a:r>
            <a:endParaRPr kumimoji="1" lang="en-US" altLang="ja-JP" sz="1200" dirty="0"/>
          </a:p>
          <a:p>
            <a:pPr>
              <a:spcBef>
                <a:spcPts val="600"/>
              </a:spcBef>
            </a:pPr>
            <a:r>
              <a:rPr kumimoji="1" lang="en-US" altLang="ja-JP" sz="1200" dirty="0"/>
              <a:t>- </a:t>
            </a:r>
            <a:r>
              <a:rPr kumimoji="1" lang="ja-JP" altLang="en-US" sz="1200" dirty="0"/>
              <a:t>メソッド</a:t>
            </a:r>
            <a:r>
              <a:rPr kumimoji="1" lang="en-US" altLang="ja-JP" sz="1200" dirty="0"/>
              <a:t>: GET</a:t>
            </a:r>
          </a:p>
          <a:p>
            <a:r>
              <a:rPr kumimoji="1" lang="en-US" altLang="ja-JP" sz="1200" dirty="0"/>
              <a:t>- </a:t>
            </a:r>
            <a:r>
              <a:rPr kumimoji="1" lang="ja-JP" altLang="en-US" sz="1200" dirty="0"/>
              <a:t>ファイル </a:t>
            </a:r>
            <a:r>
              <a:rPr kumimoji="1" lang="en-US" altLang="ja-JP" sz="1200" dirty="0"/>
              <a:t>: /index.html</a:t>
            </a:r>
            <a:endParaRPr kumimoji="1" lang="ja-JP" altLang="en-US" sz="12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4F523F8-A25E-4B52-8A08-5E6FAD663F93}"/>
              </a:ext>
            </a:extLst>
          </p:cNvPr>
          <p:cNvCxnSpPr>
            <a:cxnSpLocks/>
          </p:cNvCxnSpPr>
          <p:nvPr/>
        </p:nvCxnSpPr>
        <p:spPr>
          <a:xfrm>
            <a:off x="3036163" y="2236935"/>
            <a:ext cx="3071674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97E3064-649F-45E5-B833-A15CEC650DCA}"/>
              </a:ext>
            </a:extLst>
          </p:cNvPr>
          <p:cNvSpPr/>
          <p:nvPr/>
        </p:nvSpPr>
        <p:spPr>
          <a:xfrm>
            <a:off x="3497802" y="1837439"/>
            <a:ext cx="2041864" cy="795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r>
              <a:rPr kumimoji="1" lang="ja-JP" altLang="en-US" sz="1200" dirty="0"/>
              <a:t>レスポンス</a:t>
            </a:r>
            <a:endParaRPr kumimoji="1" lang="en-US" altLang="ja-JP" sz="1200" dirty="0"/>
          </a:p>
          <a:p>
            <a:pPr>
              <a:spcBef>
                <a:spcPts val="600"/>
              </a:spcBef>
            </a:pPr>
            <a:r>
              <a:rPr kumimoji="1" lang="en-US" altLang="ja-JP" sz="1200" dirty="0"/>
              <a:t>- HTTP</a:t>
            </a:r>
            <a:r>
              <a:rPr kumimoji="1" lang="ja-JP" altLang="en-US" sz="1200" dirty="0"/>
              <a:t>ステータス</a:t>
            </a:r>
            <a:r>
              <a:rPr kumimoji="1" lang="en-US" altLang="ja-JP" sz="1200" dirty="0"/>
              <a:t>: 200 OK</a:t>
            </a:r>
          </a:p>
          <a:p>
            <a:r>
              <a:rPr kumimoji="1" lang="en-US" altLang="ja-JP" sz="1200" dirty="0"/>
              <a:t>- </a:t>
            </a:r>
            <a:r>
              <a:rPr kumimoji="1" lang="ja-JP" altLang="en-US" sz="1200" dirty="0"/>
              <a:t>データ </a:t>
            </a:r>
            <a:r>
              <a:rPr kumimoji="1" lang="en-US" altLang="ja-JP" sz="1200" dirty="0"/>
              <a:t>: &lt;html&gt;….&lt;/html&gt;</a:t>
            </a:r>
            <a:endParaRPr kumimoji="1" lang="ja-JP" altLang="en-US" sz="1200" dirty="0"/>
          </a:p>
        </p:txBody>
      </p:sp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28AAFDD6-C3D4-4C85-A50B-D6728D41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13" y="448339"/>
            <a:ext cx="904836" cy="72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5BDB090-93F2-4684-9065-589F348E772F}"/>
              </a:ext>
            </a:extLst>
          </p:cNvPr>
          <p:cNvSpPr/>
          <p:nvPr/>
        </p:nvSpPr>
        <p:spPr>
          <a:xfrm>
            <a:off x="6107838" y="1242874"/>
            <a:ext cx="915126" cy="11185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Web</a:t>
            </a:r>
            <a:br>
              <a:rPr kumimoji="1" lang="en-US" altLang="ja-JP" sz="1200" dirty="0"/>
            </a:br>
            <a:r>
              <a:rPr kumimoji="1" lang="ja-JP" altLang="en-US" sz="1200" dirty="0"/>
              <a:t>サーバー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EF253FB-CF2B-489C-B9C5-55A9AA567D7D}"/>
              </a:ext>
            </a:extLst>
          </p:cNvPr>
          <p:cNvSpPr/>
          <p:nvPr/>
        </p:nvSpPr>
        <p:spPr>
          <a:xfrm>
            <a:off x="2014505" y="1242874"/>
            <a:ext cx="1021658" cy="11185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br>
              <a:rPr kumimoji="1" lang="en-US" altLang="ja-JP" sz="1200" dirty="0"/>
            </a:br>
            <a:r>
              <a:rPr kumimoji="1" lang="ja-JP" altLang="en-US" sz="1200" dirty="0"/>
              <a:t>クライアント</a:t>
            </a: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25C6C1FA-CC0C-4833-9B52-D6C53897C26F}"/>
              </a:ext>
            </a:extLst>
          </p:cNvPr>
          <p:cNvSpPr/>
          <p:nvPr/>
        </p:nvSpPr>
        <p:spPr>
          <a:xfrm>
            <a:off x="7022964" y="246249"/>
            <a:ext cx="1522410" cy="565155"/>
          </a:xfrm>
          <a:prstGeom prst="wedgeRoundRectCallout">
            <a:avLst>
              <a:gd name="adj1" fmla="val -78176"/>
              <a:gd name="adj2" fmla="val 408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既定では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80</a:t>
            </a:r>
            <a:r>
              <a:rPr kumimoji="1" lang="ja-JP" altLang="en-US" sz="1200" dirty="0"/>
              <a:t>番ポートを使用</a:t>
            </a:r>
          </a:p>
        </p:txBody>
      </p:sp>
    </p:spTree>
    <p:extLst>
      <p:ext uri="{BB962C8B-B14F-4D97-AF65-F5344CB8AC3E}">
        <p14:creationId xmlns:p14="http://schemas.microsoft.com/office/powerpoint/2010/main" val="195705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96324F-7356-46F7-825A-E91355FFF8C4}"/>
              </a:ext>
            </a:extLst>
          </p:cNvPr>
          <p:cNvSpPr txBox="1"/>
          <p:nvPr/>
        </p:nvSpPr>
        <p:spPr>
          <a:xfrm>
            <a:off x="2148396" y="1713390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taro @  example.com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02BD63-7F91-475E-AA2F-736C12C1CBD6}"/>
              </a:ext>
            </a:extLst>
          </p:cNvPr>
          <p:cNvSpPr/>
          <p:nvPr/>
        </p:nvSpPr>
        <p:spPr>
          <a:xfrm>
            <a:off x="2166152" y="1713390"/>
            <a:ext cx="488272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59AD875-3716-4D53-9531-D9A78EE764E1}"/>
              </a:ext>
            </a:extLst>
          </p:cNvPr>
          <p:cNvSpPr/>
          <p:nvPr/>
        </p:nvSpPr>
        <p:spPr>
          <a:xfrm>
            <a:off x="2006353" y="2389858"/>
            <a:ext cx="1100831" cy="369332"/>
          </a:xfrm>
          <a:prstGeom prst="wedgeRoundRectCallout">
            <a:avLst>
              <a:gd name="adj1" fmla="val -5142"/>
              <a:gd name="adj2" fmla="val -1297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アカウント名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87DE035-F1F7-4437-8CC6-26005062AEC8}"/>
              </a:ext>
            </a:extLst>
          </p:cNvPr>
          <p:cNvSpPr/>
          <p:nvPr/>
        </p:nvSpPr>
        <p:spPr>
          <a:xfrm>
            <a:off x="2903000" y="1713390"/>
            <a:ext cx="1367160" cy="3693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3F972D4-B356-42B8-B1B1-98A71B73F6E3}"/>
              </a:ext>
            </a:extLst>
          </p:cNvPr>
          <p:cNvSpPr/>
          <p:nvPr/>
        </p:nvSpPr>
        <p:spPr>
          <a:xfrm>
            <a:off x="3403182" y="2389858"/>
            <a:ext cx="1038687" cy="369332"/>
          </a:xfrm>
          <a:prstGeom prst="wedgeRoundRectCallout">
            <a:avLst>
              <a:gd name="adj1" fmla="val 10790"/>
              <a:gd name="adj2" fmla="val -1297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ドメイン名</a:t>
            </a:r>
          </a:p>
        </p:txBody>
      </p:sp>
    </p:spTree>
    <p:extLst>
      <p:ext uri="{BB962C8B-B14F-4D97-AF65-F5344CB8AC3E}">
        <p14:creationId xmlns:p14="http://schemas.microsoft.com/office/powerpoint/2010/main" val="223336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C8B0331-DB75-476A-B69A-453C74CC8E5E}"/>
              </a:ext>
            </a:extLst>
          </p:cNvPr>
          <p:cNvSpPr/>
          <p:nvPr/>
        </p:nvSpPr>
        <p:spPr>
          <a:xfrm>
            <a:off x="5475980" y="2659642"/>
            <a:ext cx="2307691" cy="1788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7F52B13-07D5-4128-9369-4D2C19EED9F9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2679000" y="2833986"/>
            <a:ext cx="125" cy="6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ABA21DBC-44B3-4B79-AAAC-482E649A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764D83E5-54FB-4A02-98D3-F98C1E3F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50" y="2502658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292348-3DE3-4AB7-A020-6B82D3A95D3C}"/>
              </a:ext>
            </a:extLst>
          </p:cNvPr>
          <p:cNvSpPr txBox="1"/>
          <p:nvPr/>
        </p:nvSpPr>
        <p:spPr>
          <a:xfrm>
            <a:off x="4826361" y="2078176"/>
            <a:ext cx="1374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SMTP</a:t>
            </a:r>
            <a:r>
              <a:rPr kumimoji="1" lang="ja-JP" altLang="en-US" sz="1200" dirty="0"/>
              <a:t>サーバー</a:t>
            </a:r>
            <a:br>
              <a:rPr kumimoji="1" lang="en-US" altLang="ja-JP" sz="1200" dirty="0"/>
            </a:br>
            <a:r>
              <a:rPr kumimoji="1" lang="en-US" altLang="ja-JP" sz="1200" dirty="0"/>
              <a:t>smtp.example.com</a:t>
            </a:r>
            <a:endParaRPr kumimoji="1" lang="ja-JP" altLang="en-US" sz="1200" dirty="0"/>
          </a:p>
        </p:txBody>
      </p:sp>
      <p:pic>
        <p:nvPicPr>
          <p:cNvPr id="17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EF9F19E-AB4E-45EB-A251-63C77691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34" y="3458567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249784-5DAE-45AF-9243-9C6A8391E3B1}"/>
              </a:ext>
            </a:extLst>
          </p:cNvPr>
          <p:cNvCxnSpPr/>
          <p:nvPr/>
        </p:nvCxnSpPr>
        <p:spPr>
          <a:xfrm flipH="1" flipV="1">
            <a:off x="2679000" y="2833986"/>
            <a:ext cx="125" cy="6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V 字型 33">
            <a:extLst>
              <a:ext uri="{FF2B5EF4-FFF2-40B4-BE49-F238E27FC236}">
                <a16:creationId xmlns:a16="http://schemas.microsoft.com/office/drawing/2014/main" id="{ACEDED3C-CAC2-4A25-BCE8-6B3EC6A22212}"/>
              </a:ext>
            </a:extLst>
          </p:cNvPr>
          <p:cNvSpPr/>
          <p:nvPr/>
        </p:nvSpPr>
        <p:spPr>
          <a:xfrm rot="16200000">
            <a:off x="2587737" y="3170555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498F00C-FC16-46B3-A96D-72958D404100}"/>
              </a:ext>
            </a:extLst>
          </p:cNvPr>
          <p:cNvSpPr txBox="1"/>
          <p:nvPr/>
        </p:nvSpPr>
        <p:spPr>
          <a:xfrm>
            <a:off x="1787556" y="2078176"/>
            <a:ext cx="1780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SMTP</a:t>
            </a:r>
            <a:r>
              <a:rPr kumimoji="1" lang="ja-JP" altLang="en-US" sz="1200" dirty="0"/>
              <a:t>サーバー</a:t>
            </a:r>
            <a:br>
              <a:rPr kumimoji="1" lang="en-US" altLang="ja-JP" sz="1200" dirty="0"/>
            </a:br>
            <a:r>
              <a:rPr kumimoji="1" lang="en-US" altLang="ja-JP" sz="1200" dirty="0"/>
              <a:t>smtp.somecompany.co.jp</a:t>
            </a:r>
            <a:endParaRPr kumimoji="1" lang="ja-JP" altLang="en-US" sz="1200" dirty="0"/>
          </a:p>
        </p:txBody>
      </p:sp>
      <p:pic>
        <p:nvPicPr>
          <p:cNvPr id="41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3DACB496-CDDB-4756-B225-F12550A3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18" y="1538531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E309FC-65A6-4EE2-8200-4122F695597E}"/>
              </a:ext>
            </a:extLst>
          </p:cNvPr>
          <p:cNvSpPr txBox="1"/>
          <p:nvPr/>
        </p:nvSpPr>
        <p:spPr>
          <a:xfrm>
            <a:off x="3511790" y="1076866"/>
            <a:ext cx="105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DNS</a:t>
            </a:r>
            <a:r>
              <a:rPr kumimoji="1" lang="ja-JP" altLang="en-US" sz="1200" dirty="0"/>
              <a:t>サーバー</a:t>
            </a:r>
            <a:br>
              <a:rPr kumimoji="1" lang="en-US" altLang="ja-JP" sz="1200" dirty="0"/>
            </a:br>
            <a:r>
              <a:rPr kumimoji="1" lang="en-US" altLang="ja-JP" sz="1200" dirty="0"/>
              <a:t>example.com</a:t>
            </a:r>
            <a:endParaRPr kumimoji="1" lang="ja-JP" altLang="en-US" sz="1200" dirty="0"/>
          </a:p>
        </p:txBody>
      </p: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601859ED-CC0A-4886-9283-29276287485C}"/>
              </a:ext>
            </a:extLst>
          </p:cNvPr>
          <p:cNvSpPr/>
          <p:nvPr/>
        </p:nvSpPr>
        <p:spPr>
          <a:xfrm rot="3600000">
            <a:off x="3498834" y="1751914"/>
            <a:ext cx="169283" cy="6720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F3C165A0-6390-4ABD-9C40-78C3758136C1}"/>
              </a:ext>
            </a:extLst>
          </p:cNvPr>
          <p:cNvSpPr/>
          <p:nvPr/>
        </p:nvSpPr>
        <p:spPr>
          <a:xfrm>
            <a:off x="1522103" y="919761"/>
            <a:ext cx="1864543" cy="657154"/>
          </a:xfrm>
          <a:prstGeom prst="wedgeRoundRectCallout">
            <a:avLst>
              <a:gd name="adj1" fmla="val 57014"/>
              <a:gd name="adj2" fmla="val 101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example.com</a:t>
            </a:r>
            <a:r>
              <a:rPr kumimoji="1" lang="ja-JP" altLang="en-US" sz="1200" dirty="0"/>
              <a:t>ドメインの</a:t>
            </a:r>
            <a:br>
              <a:rPr kumimoji="1" lang="en-US" altLang="ja-JP" sz="1200" dirty="0"/>
            </a:br>
            <a:r>
              <a:rPr kumimoji="1" lang="en-US" altLang="ja-JP" sz="1200" dirty="0"/>
              <a:t>SMTP</a:t>
            </a:r>
            <a:r>
              <a:rPr kumimoji="1" lang="ja-JP" altLang="en-US" sz="1200" dirty="0"/>
              <a:t>サーバーを</a:t>
            </a:r>
            <a:br>
              <a:rPr kumimoji="1" lang="en-US" altLang="ja-JP" sz="1200" dirty="0"/>
            </a:br>
            <a:r>
              <a:rPr kumimoji="1" lang="ja-JP" altLang="en-US" sz="1200" dirty="0"/>
              <a:t>問い合わせる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3793EBE-7A30-4DE8-B9B8-EFED7EE03394}"/>
              </a:ext>
            </a:extLst>
          </p:cNvPr>
          <p:cNvSpPr/>
          <p:nvPr/>
        </p:nvSpPr>
        <p:spPr>
          <a:xfrm>
            <a:off x="3151573" y="2539841"/>
            <a:ext cx="1961965" cy="147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Eã¡ã¼ã«ã®ã¤ã©ã¹ã">
            <a:extLst>
              <a:ext uri="{FF2B5EF4-FFF2-40B4-BE49-F238E27FC236}">
                <a16:creationId xmlns:a16="http://schemas.microsoft.com/office/drawing/2014/main" id="{CD9496D7-50B1-42BB-AB5D-159F375F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96" y="2814874"/>
            <a:ext cx="360285" cy="3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2ED33A3-28EB-40F9-BF1D-576200C8CFDD}"/>
              </a:ext>
            </a:extLst>
          </p:cNvPr>
          <p:cNvSpPr/>
          <p:nvPr/>
        </p:nvSpPr>
        <p:spPr>
          <a:xfrm>
            <a:off x="834060" y="2919005"/>
            <a:ext cx="1489738" cy="652284"/>
          </a:xfrm>
          <a:prstGeom prst="wedgeRectCallout">
            <a:avLst>
              <a:gd name="adj1" fmla="val 65455"/>
              <a:gd name="adj2" fmla="val -34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4F6774B-CE75-471F-B4E3-E442D2FBDDC5}"/>
              </a:ext>
            </a:extLst>
          </p:cNvPr>
          <p:cNvSpPr/>
          <p:nvPr/>
        </p:nvSpPr>
        <p:spPr>
          <a:xfrm>
            <a:off x="940592" y="3045631"/>
            <a:ext cx="123274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taro@example.com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1AA671C2-D409-4362-98AD-8A81B8B59E9A}"/>
              </a:ext>
            </a:extLst>
          </p:cNvPr>
          <p:cNvSpPr/>
          <p:nvPr/>
        </p:nvSpPr>
        <p:spPr>
          <a:xfrm>
            <a:off x="3250166" y="3146276"/>
            <a:ext cx="1489738" cy="657154"/>
          </a:xfrm>
          <a:prstGeom prst="wedgeRoundRectCallout">
            <a:avLst>
              <a:gd name="adj1" fmla="val -79452"/>
              <a:gd name="adj2" fmla="val -763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SMTP</a:t>
            </a:r>
            <a:r>
              <a:rPr kumimoji="1" lang="ja-JP" altLang="en-US" sz="1200" dirty="0"/>
              <a:t>サーバーに</a:t>
            </a:r>
            <a:br>
              <a:rPr kumimoji="1" lang="en-US" altLang="ja-JP" sz="1200" dirty="0"/>
            </a:br>
            <a:r>
              <a:rPr kumimoji="1" lang="ja-JP" altLang="en-US" sz="1200" dirty="0"/>
              <a:t>メールを送る</a:t>
            </a:r>
          </a:p>
        </p:txBody>
      </p:sp>
      <p:pic>
        <p:nvPicPr>
          <p:cNvPr id="47" name="Picture 2" descr="Eã¡ã¼ã«ã®ã¤ã©ã¹ã">
            <a:extLst>
              <a:ext uri="{FF2B5EF4-FFF2-40B4-BE49-F238E27FC236}">
                <a16:creationId xmlns:a16="http://schemas.microsoft.com/office/drawing/2014/main" id="{D7FB62CC-9235-4CE8-85C4-929FD543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57" y="2419669"/>
            <a:ext cx="360285" cy="3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947B6EC7-DC94-463E-BF70-2EB348ED72DE}"/>
              </a:ext>
            </a:extLst>
          </p:cNvPr>
          <p:cNvSpPr/>
          <p:nvPr/>
        </p:nvSpPr>
        <p:spPr>
          <a:xfrm>
            <a:off x="4721250" y="1076866"/>
            <a:ext cx="1864543" cy="657154"/>
          </a:xfrm>
          <a:prstGeom prst="wedgeRoundRectCallout">
            <a:avLst>
              <a:gd name="adj1" fmla="val -56781"/>
              <a:gd name="adj2" fmla="val 1438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example.com</a:t>
            </a:r>
            <a:r>
              <a:rPr kumimoji="1" lang="ja-JP" altLang="en-US" sz="1200" dirty="0"/>
              <a:t>ドメインの</a:t>
            </a:r>
            <a:br>
              <a:rPr kumimoji="1" lang="en-US" altLang="ja-JP" sz="1200" dirty="0"/>
            </a:br>
            <a:r>
              <a:rPr kumimoji="1" lang="en-US" altLang="ja-JP" sz="1200" dirty="0"/>
              <a:t>SMTP</a:t>
            </a:r>
            <a:r>
              <a:rPr kumimoji="1" lang="ja-JP" altLang="en-US" sz="1200" dirty="0"/>
              <a:t>サーバーに</a:t>
            </a:r>
            <a:br>
              <a:rPr kumimoji="1" lang="en-US" altLang="ja-JP" sz="1200" dirty="0"/>
            </a:br>
            <a:r>
              <a:rPr kumimoji="1" lang="ja-JP" altLang="en-US" sz="1200" dirty="0"/>
              <a:t>転送する</a:t>
            </a:r>
          </a:p>
        </p:txBody>
      </p:sp>
      <p:graphicFrame>
        <p:nvGraphicFramePr>
          <p:cNvPr id="49" name="表 48">
            <a:extLst>
              <a:ext uri="{FF2B5EF4-FFF2-40B4-BE49-F238E27FC236}">
                <a16:creationId xmlns:a16="http://schemas.microsoft.com/office/drawing/2014/main" id="{BD5BB9AE-9CC7-4D7E-8B14-5B6764E4C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8675"/>
              </p:ext>
            </p:extLst>
          </p:nvPr>
        </p:nvGraphicFramePr>
        <p:xfrm>
          <a:off x="5677195" y="3065219"/>
          <a:ext cx="1936866" cy="1012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33">
                  <a:extLst>
                    <a:ext uri="{9D8B030D-6E8A-4147-A177-3AD203B41FA5}">
                      <a16:colId xmlns:a16="http://schemas.microsoft.com/office/drawing/2014/main" val="1091364459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1188719482"/>
                    </a:ext>
                  </a:extLst>
                </a:gridCol>
              </a:tblGrid>
              <a:tr h="26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/>
                        <a:t>taro</a:t>
                      </a:r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/>
                        <a:t>hanako</a:t>
                      </a:r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3219"/>
                  </a:ext>
                </a:extLst>
              </a:tr>
              <a:tr h="7378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19341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625944B-1565-427F-9029-24B92C7ADF48}"/>
              </a:ext>
            </a:extLst>
          </p:cNvPr>
          <p:cNvSpPr txBox="1"/>
          <p:nvPr/>
        </p:nvSpPr>
        <p:spPr>
          <a:xfrm>
            <a:off x="6154391" y="270961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メールボックス</a:t>
            </a:r>
          </a:p>
        </p:txBody>
      </p:sp>
      <p:pic>
        <p:nvPicPr>
          <p:cNvPr id="52" name="Picture 2" descr="Eã¡ã¼ã«ã®ã¤ã©ã¹ã">
            <a:extLst>
              <a:ext uri="{FF2B5EF4-FFF2-40B4-BE49-F238E27FC236}">
                <a16:creationId xmlns:a16="http://schemas.microsoft.com/office/drawing/2014/main" id="{12F266DB-6795-4311-8FE8-0BDD487D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48" y="3490500"/>
            <a:ext cx="360285" cy="3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矢印: 右 50">
            <a:extLst>
              <a:ext uri="{FF2B5EF4-FFF2-40B4-BE49-F238E27FC236}">
                <a16:creationId xmlns:a16="http://schemas.microsoft.com/office/drawing/2014/main" id="{2D4AC03C-4613-4BC9-96D0-11630739BEE6}"/>
              </a:ext>
            </a:extLst>
          </p:cNvPr>
          <p:cNvSpPr/>
          <p:nvPr/>
        </p:nvSpPr>
        <p:spPr>
          <a:xfrm rot="2700497">
            <a:off x="5499634" y="3105656"/>
            <a:ext cx="631106" cy="1390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D357412B-7A64-489E-A1A1-DC295FCB0032}"/>
              </a:ext>
            </a:extLst>
          </p:cNvPr>
          <p:cNvSpPr/>
          <p:nvPr/>
        </p:nvSpPr>
        <p:spPr>
          <a:xfrm>
            <a:off x="4289847" y="4077358"/>
            <a:ext cx="1489739" cy="544603"/>
          </a:xfrm>
          <a:prstGeom prst="wedgeRoundRectCallout">
            <a:avLst>
              <a:gd name="adj1" fmla="val 57636"/>
              <a:gd name="adj2" fmla="val -1789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taro</a:t>
            </a:r>
            <a:r>
              <a:rPr kumimoji="1" lang="ja-JP" altLang="en-US" sz="1200" dirty="0"/>
              <a:t>のメールボックスに格納する</a:t>
            </a:r>
          </a:p>
        </p:txBody>
      </p:sp>
    </p:spTree>
    <p:extLst>
      <p:ext uri="{BB962C8B-B14F-4D97-AF65-F5344CB8AC3E}">
        <p14:creationId xmlns:p14="http://schemas.microsoft.com/office/powerpoint/2010/main" val="312542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D9944F-4E20-4E44-A86B-CA8521579167}"/>
              </a:ext>
            </a:extLst>
          </p:cNvPr>
          <p:cNvSpPr/>
          <p:nvPr/>
        </p:nvSpPr>
        <p:spPr>
          <a:xfrm>
            <a:off x="4394561" y="2162136"/>
            <a:ext cx="2307691" cy="1788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D40EB0-AA1E-4B78-B014-D2E9386C6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25649"/>
              </p:ext>
            </p:extLst>
          </p:nvPr>
        </p:nvGraphicFramePr>
        <p:xfrm>
          <a:off x="4595776" y="2567713"/>
          <a:ext cx="1936866" cy="1012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33">
                  <a:extLst>
                    <a:ext uri="{9D8B030D-6E8A-4147-A177-3AD203B41FA5}">
                      <a16:colId xmlns:a16="http://schemas.microsoft.com/office/drawing/2014/main" val="1091364459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1188719482"/>
                    </a:ext>
                  </a:extLst>
                </a:gridCol>
              </a:tblGrid>
              <a:tr h="26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/>
                        <a:t>taro</a:t>
                      </a:r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/>
                        <a:t>hanako</a:t>
                      </a:r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3219"/>
                  </a:ext>
                </a:extLst>
              </a:tr>
              <a:tr h="7378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1934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E3E3A9-9F67-4C0A-A5CB-3255FEB54648}"/>
              </a:ext>
            </a:extLst>
          </p:cNvPr>
          <p:cNvSpPr txBox="1"/>
          <p:nvPr/>
        </p:nvSpPr>
        <p:spPr>
          <a:xfrm>
            <a:off x="5072972" y="2212104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メールボックス</a:t>
            </a:r>
          </a:p>
        </p:txBody>
      </p:sp>
      <p:pic>
        <p:nvPicPr>
          <p:cNvPr id="7" name="Picture 2" descr="Eã¡ã¼ã«ã®ã¤ã©ã¹ã">
            <a:extLst>
              <a:ext uri="{FF2B5EF4-FFF2-40B4-BE49-F238E27FC236}">
                <a16:creationId xmlns:a16="http://schemas.microsoft.com/office/drawing/2014/main" id="{5C9CE561-FC30-4FAF-BDDB-95732BDF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29" y="2992994"/>
            <a:ext cx="360285" cy="3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DD5607C-18B2-4380-8052-339B9B85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94" y="2129795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1FB9F29-6F79-493E-A45C-029800F6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59" y="3073782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0FE294-2B25-4464-A7C6-DAD52C977AE0}"/>
              </a:ext>
            </a:extLst>
          </p:cNvPr>
          <p:cNvSpPr txBox="1"/>
          <p:nvPr/>
        </p:nvSpPr>
        <p:spPr>
          <a:xfrm>
            <a:off x="3792463" y="1825632"/>
            <a:ext cx="1128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POP3</a:t>
            </a:r>
            <a:r>
              <a:rPr kumimoji="1" lang="ja-JP" altLang="en-US" sz="1200" dirty="0"/>
              <a:t>サーバー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F440D5A-2792-409A-9641-FD3D4624F3FE}"/>
              </a:ext>
            </a:extLst>
          </p:cNvPr>
          <p:cNvSpPr/>
          <p:nvPr/>
        </p:nvSpPr>
        <p:spPr>
          <a:xfrm rot="19811938">
            <a:off x="3018792" y="2575455"/>
            <a:ext cx="1131610" cy="16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E3A900CA-61D9-4AC7-AA9A-27B81ABDE94C}"/>
              </a:ext>
            </a:extLst>
          </p:cNvPr>
          <p:cNvSpPr/>
          <p:nvPr/>
        </p:nvSpPr>
        <p:spPr>
          <a:xfrm rot="8198456">
            <a:off x="4589890" y="2417720"/>
            <a:ext cx="169283" cy="67200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F0EE315-8ED2-4316-ADD6-159B67DCE3A5}"/>
              </a:ext>
            </a:extLst>
          </p:cNvPr>
          <p:cNvSpPr/>
          <p:nvPr/>
        </p:nvSpPr>
        <p:spPr>
          <a:xfrm>
            <a:off x="3257352" y="2663757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CAECA421-D349-45E6-8C7B-0FF64F8E7B1D}"/>
              </a:ext>
            </a:extLst>
          </p:cNvPr>
          <p:cNvSpPr/>
          <p:nvPr/>
        </p:nvSpPr>
        <p:spPr>
          <a:xfrm>
            <a:off x="1422544" y="1978946"/>
            <a:ext cx="1489738" cy="652284"/>
          </a:xfrm>
          <a:prstGeom prst="wedgeRectCallout">
            <a:avLst>
              <a:gd name="adj1" fmla="val 70818"/>
              <a:gd name="adj2" fmla="val 59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975DB0-CFD9-4335-B825-795E515B8523}"/>
              </a:ext>
            </a:extLst>
          </p:cNvPr>
          <p:cNvSpPr/>
          <p:nvPr/>
        </p:nvSpPr>
        <p:spPr>
          <a:xfrm>
            <a:off x="1487026" y="2105572"/>
            <a:ext cx="127479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アカウント</a:t>
            </a:r>
            <a:r>
              <a:rPr kumimoji="1" lang="en-US" altLang="ja-JP" sz="1000" dirty="0">
                <a:solidFill>
                  <a:schemeClr val="tx1"/>
                </a:solidFill>
              </a:rPr>
              <a:t>: taro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3017BCAA-0561-446E-B324-B94BD491FB7D}"/>
              </a:ext>
            </a:extLst>
          </p:cNvPr>
          <p:cNvSpPr/>
          <p:nvPr/>
        </p:nvSpPr>
        <p:spPr>
          <a:xfrm>
            <a:off x="1441625" y="940507"/>
            <a:ext cx="1864543" cy="657154"/>
          </a:xfrm>
          <a:prstGeom prst="wedgeRoundRectCallout">
            <a:avLst>
              <a:gd name="adj1" fmla="val 28923"/>
              <a:gd name="adj2" fmla="val 911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メールアカウントを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POP3</a:t>
            </a:r>
            <a:r>
              <a:rPr kumimoji="1" lang="ja-JP" altLang="en-US" sz="1200" dirty="0"/>
              <a:t>サーバーに送る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ABCC95D-19CB-4CE5-B89D-CC1A9AD5E2C6}"/>
              </a:ext>
            </a:extLst>
          </p:cNvPr>
          <p:cNvSpPr/>
          <p:nvPr/>
        </p:nvSpPr>
        <p:spPr>
          <a:xfrm>
            <a:off x="4966762" y="1342310"/>
            <a:ext cx="1864543" cy="657154"/>
          </a:xfrm>
          <a:prstGeom prst="wedgeRoundRectCallout">
            <a:avLst>
              <a:gd name="adj1" fmla="val -56304"/>
              <a:gd name="adj2" fmla="val 15191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taro</a:t>
            </a:r>
            <a:r>
              <a:rPr kumimoji="1" lang="ja-JP" altLang="en-US" sz="1200" dirty="0"/>
              <a:t>のメールボックスからメールを取得する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B0CAB4DB-3FCD-4DF1-9F25-A02576FF0F43}"/>
              </a:ext>
            </a:extLst>
          </p:cNvPr>
          <p:cNvSpPr/>
          <p:nvPr/>
        </p:nvSpPr>
        <p:spPr>
          <a:xfrm>
            <a:off x="2280438" y="3733865"/>
            <a:ext cx="1403795" cy="492906"/>
          </a:xfrm>
          <a:prstGeom prst="wedgeRoundRectCallout">
            <a:avLst>
              <a:gd name="adj1" fmla="val 43587"/>
              <a:gd name="adj2" fmla="val -1470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メールファイルを</a:t>
            </a:r>
            <a:br>
              <a:rPr kumimoji="1" lang="en-US" altLang="ja-JP" sz="1200" dirty="0"/>
            </a:br>
            <a:r>
              <a:rPr kumimoji="1" lang="ja-JP" altLang="en-US" sz="1200" dirty="0"/>
              <a:t>クライアントに送る</a:t>
            </a:r>
          </a:p>
        </p:txBody>
      </p: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AED9536B-1EA1-4842-95C8-8808B4AEBA90}"/>
              </a:ext>
            </a:extLst>
          </p:cNvPr>
          <p:cNvSpPr/>
          <p:nvPr/>
        </p:nvSpPr>
        <p:spPr>
          <a:xfrm rot="11984484" flipV="1">
            <a:off x="2578790" y="2672518"/>
            <a:ext cx="2826686" cy="3414238"/>
          </a:xfrm>
          <a:prstGeom prst="circularArrow">
            <a:avLst>
              <a:gd name="adj1" fmla="val 3267"/>
              <a:gd name="adj2" fmla="val 415402"/>
              <a:gd name="adj3" fmla="val 19168252"/>
              <a:gd name="adj4" fmla="val 15178352"/>
              <a:gd name="adj5" fmla="val 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Eã¡ã¼ã«ã®ã¤ã©ã¹ã">
            <a:extLst>
              <a:ext uri="{FF2B5EF4-FFF2-40B4-BE49-F238E27FC236}">
                <a16:creationId xmlns:a16="http://schemas.microsoft.com/office/drawing/2014/main" id="{0FA4A388-145C-4DB6-891F-A77DD54B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08" y="2875991"/>
            <a:ext cx="360285" cy="3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321CDC3-EA1E-4CA5-B257-12E26300A273}"/>
              </a:ext>
            </a:extLst>
          </p:cNvPr>
          <p:cNvGrpSpPr/>
          <p:nvPr/>
        </p:nvGrpSpPr>
        <p:grpSpPr>
          <a:xfrm>
            <a:off x="4900594" y="3046644"/>
            <a:ext cx="328474" cy="330693"/>
            <a:chOff x="559293" y="3092213"/>
            <a:chExt cx="328474" cy="330693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D5433B3-CEF1-4261-A7F8-5066873CA7D7}"/>
                </a:ext>
              </a:extLst>
            </p:cNvPr>
            <p:cNvCxnSpPr/>
            <p:nvPr/>
          </p:nvCxnSpPr>
          <p:spPr>
            <a:xfrm>
              <a:off x="559293" y="3092213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6D7562F-A592-4C4E-9693-F9C9DAEA6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3" y="3094432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6E02DECB-C155-4B91-BBC0-DD67933508F0}"/>
              </a:ext>
            </a:extLst>
          </p:cNvPr>
          <p:cNvSpPr/>
          <p:nvPr/>
        </p:nvSpPr>
        <p:spPr>
          <a:xfrm>
            <a:off x="4980376" y="3804942"/>
            <a:ext cx="1581346" cy="492906"/>
          </a:xfrm>
          <a:prstGeom prst="wedgeRoundRectCallout">
            <a:avLst>
              <a:gd name="adj1" fmla="val -42824"/>
              <a:gd name="adj2" fmla="val -1380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メールボックスから</a:t>
            </a:r>
            <a:br>
              <a:rPr kumimoji="1" lang="en-US" altLang="ja-JP" sz="1200" dirty="0"/>
            </a:br>
            <a:r>
              <a:rPr kumimoji="1" lang="ja-JP" altLang="en-US" sz="1200" dirty="0"/>
              <a:t>メールが削除される</a:t>
            </a:r>
          </a:p>
        </p:txBody>
      </p:sp>
    </p:spTree>
    <p:extLst>
      <p:ext uri="{BB962C8B-B14F-4D97-AF65-F5344CB8AC3E}">
        <p14:creationId xmlns:p14="http://schemas.microsoft.com/office/powerpoint/2010/main" val="20286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D9944F-4E20-4E44-A86B-CA8521579167}"/>
              </a:ext>
            </a:extLst>
          </p:cNvPr>
          <p:cNvSpPr/>
          <p:nvPr/>
        </p:nvSpPr>
        <p:spPr>
          <a:xfrm>
            <a:off x="4394561" y="2162136"/>
            <a:ext cx="2307691" cy="1788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D40EB0-AA1E-4B78-B014-D2E9386C6F91}"/>
              </a:ext>
            </a:extLst>
          </p:cNvPr>
          <p:cNvGraphicFramePr>
            <a:graphicFrameLocks noGrp="1"/>
          </p:cNvGraphicFramePr>
          <p:nvPr/>
        </p:nvGraphicFramePr>
        <p:xfrm>
          <a:off x="4595776" y="2567713"/>
          <a:ext cx="1936866" cy="1012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33">
                  <a:extLst>
                    <a:ext uri="{9D8B030D-6E8A-4147-A177-3AD203B41FA5}">
                      <a16:colId xmlns:a16="http://schemas.microsoft.com/office/drawing/2014/main" val="1091364459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1188719482"/>
                    </a:ext>
                  </a:extLst>
                </a:gridCol>
              </a:tblGrid>
              <a:tr h="26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/>
                        <a:t>taro</a:t>
                      </a:r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/>
                        <a:t>hanako</a:t>
                      </a:r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3219"/>
                  </a:ext>
                </a:extLst>
              </a:tr>
              <a:tr h="7378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1934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E3E3A9-9F67-4C0A-A5CB-3255FEB54648}"/>
              </a:ext>
            </a:extLst>
          </p:cNvPr>
          <p:cNvSpPr txBox="1"/>
          <p:nvPr/>
        </p:nvSpPr>
        <p:spPr>
          <a:xfrm>
            <a:off x="5072972" y="2212104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メールボックス</a:t>
            </a:r>
          </a:p>
        </p:txBody>
      </p:sp>
      <p:pic>
        <p:nvPicPr>
          <p:cNvPr id="7" name="Picture 2" descr="Eã¡ã¼ã«ã®ã¤ã©ã¹ã">
            <a:extLst>
              <a:ext uri="{FF2B5EF4-FFF2-40B4-BE49-F238E27FC236}">
                <a16:creationId xmlns:a16="http://schemas.microsoft.com/office/drawing/2014/main" id="{5C9CE561-FC30-4FAF-BDDB-95732BDF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29" y="2992994"/>
            <a:ext cx="360285" cy="3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FDD5607C-18B2-4380-8052-339B9B85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94" y="2129795"/>
            <a:ext cx="279972" cy="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1FB9F29-6F79-493E-A45C-029800F6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59" y="3073782"/>
            <a:ext cx="484582" cy="3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0FE294-2B25-4464-A7C6-DAD52C977AE0}"/>
              </a:ext>
            </a:extLst>
          </p:cNvPr>
          <p:cNvSpPr txBox="1"/>
          <p:nvPr/>
        </p:nvSpPr>
        <p:spPr>
          <a:xfrm>
            <a:off x="3793264" y="182563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IMAP</a:t>
            </a:r>
            <a:r>
              <a:rPr kumimoji="1" lang="ja-JP" altLang="en-US" sz="1200" dirty="0"/>
              <a:t>サーバー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F440D5A-2792-409A-9641-FD3D4624F3FE}"/>
              </a:ext>
            </a:extLst>
          </p:cNvPr>
          <p:cNvSpPr/>
          <p:nvPr/>
        </p:nvSpPr>
        <p:spPr>
          <a:xfrm rot="19811938">
            <a:off x="3018792" y="2575455"/>
            <a:ext cx="1131610" cy="16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E3A900CA-61D9-4AC7-AA9A-27B81ABDE94C}"/>
              </a:ext>
            </a:extLst>
          </p:cNvPr>
          <p:cNvSpPr/>
          <p:nvPr/>
        </p:nvSpPr>
        <p:spPr>
          <a:xfrm rot="8198456">
            <a:off x="4589890" y="2417720"/>
            <a:ext cx="169283" cy="67200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F0EE315-8ED2-4316-ADD6-159B67DCE3A5}"/>
              </a:ext>
            </a:extLst>
          </p:cNvPr>
          <p:cNvSpPr/>
          <p:nvPr/>
        </p:nvSpPr>
        <p:spPr>
          <a:xfrm>
            <a:off x="3257352" y="2663757"/>
            <a:ext cx="207863" cy="179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CAECA421-D349-45E6-8C7B-0FF64F8E7B1D}"/>
              </a:ext>
            </a:extLst>
          </p:cNvPr>
          <p:cNvSpPr/>
          <p:nvPr/>
        </p:nvSpPr>
        <p:spPr>
          <a:xfrm>
            <a:off x="1422544" y="1978946"/>
            <a:ext cx="1489738" cy="652284"/>
          </a:xfrm>
          <a:prstGeom prst="wedgeRectCallout">
            <a:avLst>
              <a:gd name="adj1" fmla="val 70818"/>
              <a:gd name="adj2" fmla="val 59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975DB0-CFD9-4335-B825-795E515B8523}"/>
              </a:ext>
            </a:extLst>
          </p:cNvPr>
          <p:cNvSpPr/>
          <p:nvPr/>
        </p:nvSpPr>
        <p:spPr>
          <a:xfrm>
            <a:off x="1487026" y="2105572"/>
            <a:ext cx="1274793" cy="354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アカウント</a:t>
            </a:r>
            <a:r>
              <a:rPr kumimoji="1" lang="en-US" altLang="ja-JP" sz="1000" dirty="0">
                <a:solidFill>
                  <a:schemeClr val="tx1"/>
                </a:solidFill>
              </a:rPr>
              <a:t>: taro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3017BCAA-0561-446E-B324-B94BD491FB7D}"/>
              </a:ext>
            </a:extLst>
          </p:cNvPr>
          <p:cNvSpPr/>
          <p:nvPr/>
        </p:nvSpPr>
        <p:spPr>
          <a:xfrm>
            <a:off x="1441625" y="940507"/>
            <a:ext cx="1864543" cy="657154"/>
          </a:xfrm>
          <a:prstGeom prst="wedgeRoundRectCallout">
            <a:avLst>
              <a:gd name="adj1" fmla="val 28923"/>
              <a:gd name="adj2" fmla="val 911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メールアカウントを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IMAP</a:t>
            </a:r>
            <a:r>
              <a:rPr kumimoji="1" lang="ja-JP" altLang="en-US" sz="1200" dirty="0"/>
              <a:t>サーバーに送る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ABCC95D-19CB-4CE5-B89D-CC1A9AD5E2C6}"/>
              </a:ext>
            </a:extLst>
          </p:cNvPr>
          <p:cNvSpPr/>
          <p:nvPr/>
        </p:nvSpPr>
        <p:spPr>
          <a:xfrm>
            <a:off x="4837709" y="1244215"/>
            <a:ext cx="1864543" cy="657154"/>
          </a:xfrm>
          <a:prstGeom prst="wedgeRoundRectCallout">
            <a:avLst>
              <a:gd name="adj1" fmla="val -56304"/>
              <a:gd name="adj2" fmla="val 15191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taro</a:t>
            </a:r>
            <a:r>
              <a:rPr kumimoji="1" lang="ja-JP" altLang="en-US" sz="1200" dirty="0"/>
              <a:t>のメールボックスからメールのデータのみ取得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B0CAB4DB-3FCD-4DF1-9F25-A02576FF0F43}"/>
              </a:ext>
            </a:extLst>
          </p:cNvPr>
          <p:cNvSpPr/>
          <p:nvPr/>
        </p:nvSpPr>
        <p:spPr>
          <a:xfrm>
            <a:off x="2280438" y="3733865"/>
            <a:ext cx="1403795" cy="492906"/>
          </a:xfrm>
          <a:prstGeom prst="wedgeRoundRectCallout">
            <a:avLst>
              <a:gd name="adj1" fmla="val 43587"/>
              <a:gd name="adj2" fmla="val -1470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メールデータを</a:t>
            </a:r>
            <a:br>
              <a:rPr kumimoji="1" lang="en-US" altLang="ja-JP" sz="1200" dirty="0"/>
            </a:br>
            <a:r>
              <a:rPr kumimoji="1" lang="ja-JP" altLang="en-US" sz="1200" dirty="0"/>
              <a:t>クライアントに送る</a:t>
            </a:r>
          </a:p>
        </p:txBody>
      </p: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AED9536B-1EA1-4842-95C8-8808B4AEBA90}"/>
              </a:ext>
            </a:extLst>
          </p:cNvPr>
          <p:cNvSpPr/>
          <p:nvPr/>
        </p:nvSpPr>
        <p:spPr>
          <a:xfrm rot="11984484" flipV="1">
            <a:off x="2578790" y="2672518"/>
            <a:ext cx="2826686" cy="3414238"/>
          </a:xfrm>
          <a:prstGeom prst="circularArrow">
            <a:avLst>
              <a:gd name="adj1" fmla="val 3267"/>
              <a:gd name="adj2" fmla="val 415402"/>
              <a:gd name="adj3" fmla="val 19168252"/>
              <a:gd name="adj4" fmla="val 15178352"/>
              <a:gd name="adj5" fmla="val 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6E02DECB-C155-4B91-BBC0-DD67933508F0}"/>
              </a:ext>
            </a:extLst>
          </p:cNvPr>
          <p:cNvSpPr/>
          <p:nvPr/>
        </p:nvSpPr>
        <p:spPr>
          <a:xfrm>
            <a:off x="4980375" y="3804942"/>
            <a:ext cx="2432205" cy="417450"/>
          </a:xfrm>
          <a:prstGeom prst="wedgeRoundRectCallout">
            <a:avLst>
              <a:gd name="adj1" fmla="val -42824"/>
              <a:gd name="adj2" fmla="val -1380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メールボックスのメールは</a:t>
            </a:r>
            <a:br>
              <a:rPr kumimoji="1" lang="en-US" altLang="ja-JP" sz="1200" dirty="0"/>
            </a:br>
            <a:r>
              <a:rPr kumimoji="1" lang="ja-JP" altLang="en-US" sz="1200" dirty="0"/>
              <a:t>クライアントが削除するまで残る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7E6A6D-7452-4945-93D3-93A4F8B2D10C}"/>
              </a:ext>
            </a:extLst>
          </p:cNvPr>
          <p:cNvGrpSpPr/>
          <p:nvPr/>
        </p:nvGrpSpPr>
        <p:grpSpPr>
          <a:xfrm>
            <a:off x="3512312" y="2826851"/>
            <a:ext cx="419038" cy="425844"/>
            <a:chOff x="4356880" y="5122700"/>
            <a:chExt cx="419038" cy="425844"/>
          </a:xfrm>
        </p:grpSpPr>
        <p:pic>
          <p:nvPicPr>
            <p:cNvPr id="29" name="Picture 2" descr="Eã¡ã¼ã«ã®ã¤ã©ã¹ã">
              <a:extLst>
                <a:ext uri="{FF2B5EF4-FFF2-40B4-BE49-F238E27FC236}">
                  <a16:creationId xmlns:a16="http://schemas.microsoft.com/office/drawing/2014/main" id="{0FA4A388-145C-4DB6-891F-A77DD54B2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633" y="5122700"/>
              <a:ext cx="360285" cy="36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C565D7-3E82-4D86-96B7-A062A2B6695A}"/>
                </a:ext>
              </a:extLst>
            </p:cNvPr>
            <p:cNvSpPr/>
            <p:nvPr/>
          </p:nvSpPr>
          <p:spPr>
            <a:xfrm>
              <a:off x="4356880" y="5122700"/>
              <a:ext cx="419038" cy="4258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17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134</Words>
  <Application>Microsoft Office PowerPoint</Application>
  <PresentationFormat>画面に合わせる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96</cp:revision>
  <dcterms:created xsi:type="dcterms:W3CDTF">2018-04-25T08:37:49Z</dcterms:created>
  <dcterms:modified xsi:type="dcterms:W3CDTF">2018-06-06T04:56:23Z</dcterms:modified>
</cp:coreProperties>
</file>