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82" r:id="rId3"/>
    <p:sldId id="283" r:id="rId4"/>
    <p:sldId id="285" r:id="rId5"/>
    <p:sldId id="284" r:id="rId6"/>
    <p:sldId id="286" r:id="rId7"/>
    <p:sldId id="287" r:id="rId8"/>
    <p:sldId id="288" r:id="rId9"/>
    <p:sldId id="28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高野将" initials="高野将" lastIdx="1" clrIdx="0">
    <p:extLst>
      <p:ext uri="{19B8F6BF-5375-455C-9EA6-DF929625EA0E}">
        <p15:presenceInfo xmlns:p15="http://schemas.microsoft.com/office/powerpoint/2012/main" userId="S-1-5-21-902905628-435315342-1098791975-12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  <a:srgbClr val="5B9BD5"/>
    <a:srgbClr val="0000FF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0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76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8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33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16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17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11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2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20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7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23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B82B8-6238-4854-A21D-EB7BD9E12F8E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2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ãã½ã³ã³ãä½¿ãäººã®ã¤ã©ã¹ãï¼ç·æ§ã»ç¬é¡ï¼">
            <a:extLst>
              <a:ext uri="{FF2B5EF4-FFF2-40B4-BE49-F238E27FC236}">
                <a16:creationId xmlns:a16="http://schemas.microsoft.com/office/drawing/2014/main" id="{D6ACD8F0-EB9D-4119-A639-290EE9CD5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503" y="2707441"/>
            <a:ext cx="656273" cy="95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EBD4FCF7-D9E3-48A1-82A1-EF87A9BA1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3" y="1052943"/>
            <a:ext cx="672300" cy="79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矢印: 左右 2">
            <a:extLst>
              <a:ext uri="{FF2B5EF4-FFF2-40B4-BE49-F238E27FC236}">
                <a16:creationId xmlns:a16="http://schemas.microsoft.com/office/drawing/2014/main" id="{8898C26B-221D-4837-BEA4-FCDCEA59B99F}"/>
              </a:ext>
            </a:extLst>
          </p:cNvPr>
          <p:cNvSpPr/>
          <p:nvPr/>
        </p:nvSpPr>
        <p:spPr>
          <a:xfrm rot="18900000">
            <a:off x="2269363" y="2159559"/>
            <a:ext cx="1246090" cy="2785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031141B-341C-4616-833A-AE961E2D587A}"/>
              </a:ext>
            </a:extLst>
          </p:cNvPr>
          <p:cNvSpPr/>
          <p:nvPr/>
        </p:nvSpPr>
        <p:spPr>
          <a:xfrm>
            <a:off x="2582260" y="2123733"/>
            <a:ext cx="660164" cy="350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データ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1C44EAC2-CAA3-4198-A5AD-65900B5FCC29}"/>
              </a:ext>
            </a:extLst>
          </p:cNvPr>
          <p:cNvSpPr/>
          <p:nvPr/>
        </p:nvSpPr>
        <p:spPr>
          <a:xfrm rot="18900000">
            <a:off x="3356658" y="2414035"/>
            <a:ext cx="229300" cy="7142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9EEF6FB0-41D3-4928-8A0C-8A8B74FC670B}"/>
              </a:ext>
            </a:extLst>
          </p:cNvPr>
          <p:cNvSpPr/>
          <p:nvPr/>
        </p:nvSpPr>
        <p:spPr>
          <a:xfrm>
            <a:off x="4049064" y="1984908"/>
            <a:ext cx="1522410" cy="565155"/>
          </a:xfrm>
          <a:prstGeom prst="wedgeRoundRectCallout">
            <a:avLst>
              <a:gd name="adj1" fmla="val -30359"/>
              <a:gd name="adj2" fmla="val 8799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盗聴されて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内容が漏れる</a:t>
            </a:r>
          </a:p>
        </p:txBody>
      </p:sp>
      <p:pic>
        <p:nvPicPr>
          <p:cNvPr id="1030" name="Picture 6" descr="ããã«ã¼ã®ã¤ã©ã¹ãï¼ç¬é¡ï¼">
            <a:extLst>
              <a:ext uri="{FF2B5EF4-FFF2-40B4-BE49-F238E27FC236}">
                <a16:creationId xmlns:a16="http://schemas.microsoft.com/office/drawing/2014/main" id="{AAFCB856-F941-4177-BD03-3C40AD269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825" y="2771135"/>
            <a:ext cx="724350" cy="95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ææ¸ãã¡ã¤ã«ã®ã¤ã©ã¹ã">
            <a:extLst>
              <a:ext uri="{FF2B5EF4-FFF2-40B4-BE49-F238E27FC236}">
                <a16:creationId xmlns:a16="http://schemas.microsoft.com/office/drawing/2014/main" id="{B395756D-149F-4148-9483-FCBEEBAB8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820" y="2411482"/>
            <a:ext cx="536047" cy="53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ææ¸ãã¡ã¤ã«ã®ã¤ã©ã¹ã">
            <a:extLst>
              <a:ext uri="{FF2B5EF4-FFF2-40B4-BE49-F238E27FC236}">
                <a16:creationId xmlns:a16="http://schemas.microsoft.com/office/drawing/2014/main" id="{022EC5A3-BF55-429E-8871-B70908A34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63" y="2979657"/>
            <a:ext cx="536047" cy="53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39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EBD4FCF7-D9E3-48A1-82A1-EF87A9BA1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13" y="1052943"/>
            <a:ext cx="672300" cy="79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矢印: 左右 2">
            <a:extLst>
              <a:ext uri="{FF2B5EF4-FFF2-40B4-BE49-F238E27FC236}">
                <a16:creationId xmlns:a16="http://schemas.microsoft.com/office/drawing/2014/main" id="{8898C26B-221D-4837-BEA4-FCDCEA59B99F}"/>
              </a:ext>
            </a:extLst>
          </p:cNvPr>
          <p:cNvSpPr/>
          <p:nvPr/>
        </p:nvSpPr>
        <p:spPr>
          <a:xfrm rot="18900000">
            <a:off x="2269363" y="2159559"/>
            <a:ext cx="1246090" cy="2785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031141B-341C-4616-833A-AE961E2D587A}"/>
              </a:ext>
            </a:extLst>
          </p:cNvPr>
          <p:cNvSpPr/>
          <p:nvPr/>
        </p:nvSpPr>
        <p:spPr>
          <a:xfrm>
            <a:off x="2455975" y="2054321"/>
            <a:ext cx="848038" cy="4889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暗号化</a:t>
            </a:r>
            <a:br>
              <a:rPr kumimoji="1" lang="en-US" altLang="ja-JP" sz="1200" dirty="0"/>
            </a:br>
            <a:r>
              <a:rPr kumimoji="1" lang="ja-JP" altLang="en-US" sz="1200" dirty="0"/>
              <a:t>データ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1C44EAC2-CAA3-4198-A5AD-65900B5FCC29}"/>
              </a:ext>
            </a:extLst>
          </p:cNvPr>
          <p:cNvSpPr/>
          <p:nvPr/>
        </p:nvSpPr>
        <p:spPr>
          <a:xfrm rot="18900000">
            <a:off x="3434090" y="2600974"/>
            <a:ext cx="229300" cy="49518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9EEF6FB0-41D3-4928-8A0C-8A8B74FC670B}"/>
              </a:ext>
            </a:extLst>
          </p:cNvPr>
          <p:cNvSpPr/>
          <p:nvPr/>
        </p:nvSpPr>
        <p:spPr>
          <a:xfrm>
            <a:off x="4049064" y="1984908"/>
            <a:ext cx="1522410" cy="565155"/>
          </a:xfrm>
          <a:prstGeom prst="wedgeRoundRectCallout">
            <a:avLst>
              <a:gd name="adj1" fmla="val -30359"/>
              <a:gd name="adj2" fmla="val 8799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盗聴されても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内容が漏れない</a:t>
            </a:r>
          </a:p>
        </p:txBody>
      </p:sp>
      <p:pic>
        <p:nvPicPr>
          <p:cNvPr id="2050" name="Picture 2" descr="æå·åãããææ¸ãã¡ã¤ã«ã®ã¤ã©ã¹ã">
            <a:extLst>
              <a:ext uri="{FF2B5EF4-FFF2-40B4-BE49-F238E27FC236}">
                <a16:creationId xmlns:a16="http://schemas.microsoft.com/office/drawing/2014/main" id="{E4698B6F-B10C-44A4-AA5F-482892803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206" y="2445914"/>
            <a:ext cx="558920" cy="57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æå·åãããææ¸ãã¡ã¤ã«ã®ã¤ã©ã¹ã">
            <a:extLst>
              <a:ext uri="{FF2B5EF4-FFF2-40B4-BE49-F238E27FC236}">
                <a16:creationId xmlns:a16="http://schemas.microsoft.com/office/drawing/2014/main" id="{B17D9DD7-5103-4EFC-81C5-083D7FEFC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9" y="3004325"/>
            <a:ext cx="558920" cy="57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ãã½ã³ã³ãä½¿ãäººã®ã¤ã©ã¹ãï¼ç·æ§ã»ç¬ã£ãé¡ï¼">
            <a:extLst>
              <a:ext uri="{FF2B5EF4-FFF2-40B4-BE49-F238E27FC236}">
                <a16:creationId xmlns:a16="http://schemas.microsoft.com/office/drawing/2014/main" id="{EBA6262F-6988-4D5C-9B6D-60202D6E9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752" y="2735510"/>
            <a:ext cx="656273" cy="95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ããã«ã¼ã®ã¤ã©ã¹ãï¼æ³£ããé¡ï¼">
            <a:extLst>
              <a:ext uri="{FF2B5EF4-FFF2-40B4-BE49-F238E27FC236}">
                <a16:creationId xmlns:a16="http://schemas.microsoft.com/office/drawing/2014/main" id="{DFE3D4BD-6076-4215-9103-E44508B2C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608" y="2848567"/>
            <a:ext cx="656273" cy="86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0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118D82ED-43B1-4073-83CB-75430013571F}"/>
              </a:ext>
            </a:extLst>
          </p:cNvPr>
          <p:cNvSpPr/>
          <p:nvPr/>
        </p:nvSpPr>
        <p:spPr>
          <a:xfrm>
            <a:off x="1765514" y="2441359"/>
            <a:ext cx="3978852" cy="238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BC6E51B-32EC-4741-AB64-2C44AA079E43}"/>
              </a:ext>
            </a:extLst>
          </p:cNvPr>
          <p:cNvSpPr/>
          <p:nvPr/>
        </p:nvSpPr>
        <p:spPr>
          <a:xfrm>
            <a:off x="2077145" y="2363293"/>
            <a:ext cx="660164" cy="350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データ</a:t>
            </a:r>
          </a:p>
        </p:txBody>
      </p:sp>
      <p:pic>
        <p:nvPicPr>
          <p:cNvPr id="3" name="Picture 8" descr="ææ¸ãã¡ã¤ã«ã®ã¤ã©ã¹ã">
            <a:extLst>
              <a:ext uri="{FF2B5EF4-FFF2-40B4-BE49-F238E27FC236}">
                <a16:creationId xmlns:a16="http://schemas.microsoft.com/office/drawing/2014/main" id="{D426AEB5-22F8-4E42-A54A-7BE31D2B4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115" y="2679505"/>
            <a:ext cx="536047" cy="53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ãã©ãããã¶ã¤ã³ã®ã¢ã¤ã³ã³ è³æï¼è¨¼ææ¸ï¼ã®ãã©ããã¢ã¤ã³ã³ç´ æ">
            <a:extLst>
              <a:ext uri="{FF2B5EF4-FFF2-40B4-BE49-F238E27FC236}">
                <a16:creationId xmlns:a16="http://schemas.microsoft.com/office/drawing/2014/main" id="{15FAD96C-5EEA-48BC-B41E-4F3550C17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200" y="959463"/>
            <a:ext cx="736172" cy="73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F691A03-3F97-43BE-B528-86D4986BE54B}"/>
              </a:ext>
            </a:extLst>
          </p:cNvPr>
          <p:cNvSpPr/>
          <p:nvPr/>
        </p:nvSpPr>
        <p:spPr>
          <a:xfrm>
            <a:off x="3221372" y="2292408"/>
            <a:ext cx="1129829" cy="53604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暗号化</a:t>
            </a:r>
          </a:p>
        </p:txBody>
      </p:sp>
      <p:pic>
        <p:nvPicPr>
          <p:cNvPr id="8" name="Picture 4" descr="ãã½ã³ã³ãä½¿ãäººã®ã¤ã©ã¹ãï¼ç·æ§ã»ç¬é¡ï¼">
            <a:extLst>
              <a:ext uri="{FF2B5EF4-FFF2-40B4-BE49-F238E27FC236}">
                <a16:creationId xmlns:a16="http://schemas.microsoft.com/office/drawing/2014/main" id="{6E61812D-D7C6-4928-B350-87A719205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59" y="2083884"/>
            <a:ext cx="656273" cy="95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V 字型 6">
            <a:extLst>
              <a:ext uri="{FF2B5EF4-FFF2-40B4-BE49-F238E27FC236}">
                <a16:creationId xmlns:a16="http://schemas.microsoft.com/office/drawing/2014/main" id="{6FD41A58-DC01-4362-B902-3E002147FBB4}"/>
              </a:ext>
            </a:extLst>
          </p:cNvPr>
          <p:cNvSpPr/>
          <p:nvPr/>
        </p:nvSpPr>
        <p:spPr>
          <a:xfrm rot="5400000">
            <a:off x="3631702" y="1834223"/>
            <a:ext cx="309168" cy="319596"/>
          </a:xfrm>
          <a:prstGeom prst="notch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7702759-22B4-463F-A393-29C69BE8EA6C}"/>
              </a:ext>
            </a:extLst>
          </p:cNvPr>
          <p:cNvSpPr txBox="1"/>
          <p:nvPr/>
        </p:nvSpPr>
        <p:spPr>
          <a:xfrm>
            <a:off x="3463120" y="68246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証明書</a:t>
            </a:r>
          </a:p>
        </p:txBody>
      </p:sp>
      <p:pic>
        <p:nvPicPr>
          <p:cNvPr id="12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426A7565-DC69-408F-A32B-2DDF4F02F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366" y="2162619"/>
            <a:ext cx="672300" cy="79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813D0E2-685A-49CE-90F5-A6ADAC128B80}"/>
              </a:ext>
            </a:extLst>
          </p:cNvPr>
          <p:cNvSpPr/>
          <p:nvPr/>
        </p:nvSpPr>
        <p:spPr>
          <a:xfrm>
            <a:off x="4686703" y="2269713"/>
            <a:ext cx="848038" cy="4889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暗号化</a:t>
            </a:r>
            <a:br>
              <a:rPr kumimoji="1" lang="en-US" altLang="ja-JP" sz="1200" dirty="0"/>
            </a:br>
            <a:r>
              <a:rPr kumimoji="1" lang="ja-JP" altLang="en-US" sz="1200" dirty="0"/>
              <a:t>データ</a:t>
            </a:r>
          </a:p>
        </p:txBody>
      </p:sp>
      <p:pic>
        <p:nvPicPr>
          <p:cNvPr id="13" name="Picture 2" descr="æå·åãããææ¸ãã¡ã¤ã«ã®ã¤ã©ã¹ã">
            <a:extLst>
              <a:ext uri="{FF2B5EF4-FFF2-40B4-BE49-F238E27FC236}">
                <a16:creationId xmlns:a16="http://schemas.microsoft.com/office/drawing/2014/main" id="{A917554E-8A78-4642-8C0B-7A70A9B24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64" y="2713464"/>
            <a:ext cx="558920" cy="57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60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9653B77-80AB-483F-A24F-F7CB00321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412" y="2062090"/>
            <a:ext cx="784726" cy="626384"/>
          </a:xfrm>
          <a:prstGeom prst="rect">
            <a:avLst/>
          </a:prstGeom>
        </p:spPr>
      </p:pic>
      <p:pic>
        <p:nvPicPr>
          <p:cNvPr id="4" name="Picture 2" descr="ãã©ãããã¶ã¤ã³ã®ã¢ã¤ã³ã³ è³æï¼è¨¼ææ¸ï¼ã®ãã©ããã¢ã¤ã³ã³ç´ æ">
            <a:extLst>
              <a:ext uri="{FF2B5EF4-FFF2-40B4-BE49-F238E27FC236}">
                <a16:creationId xmlns:a16="http://schemas.microsoft.com/office/drawing/2014/main" id="{AD209707-DE21-4617-9766-C98A6C6F2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40" y="3429001"/>
            <a:ext cx="736172" cy="73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6A69CCA-7DB5-421F-A4E7-71106C765B26}"/>
              </a:ext>
            </a:extLst>
          </p:cNvPr>
          <p:cNvSpPr txBox="1"/>
          <p:nvPr/>
        </p:nvSpPr>
        <p:spPr>
          <a:xfrm>
            <a:off x="1738661" y="32104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証明書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7F7E9E-21CF-40A5-B9BE-686B7FF28908}"/>
              </a:ext>
            </a:extLst>
          </p:cNvPr>
          <p:cNvSpPr txBox="1"/>
          <p:nvPr/>
        </p:nvSpPr>
        <p:spPr>
          <a:xfrm>
            <a:off x="2096804" y="4392656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信頼できる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97F02FA-15B0-4133-860F-32D91D54ACD1}"/>
              </a:ext>
            </a:extLst>
          </p:cNvPr>
          <p:cNvSpPr txBox="1"/>
          <p:nvPr/>
        </p:nvSpPr>
        <p:spPr>
          <a:xfrm>
            <a:off x="1773639" y="181677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認証局</a:t>
            </a:r>
          </a:p>
        </p:txBody>
      </p:sp>
      <p:pic>
        <p:nvPicPr>
          <p:cNvPr id="9" name="Picture 4" descr="ãã½ã³ã³ãä½¿ãäººã®ã¤ã©ã¹ãï¼ç·æ§ã»ç¬ã£ãé¡ï¼">
            <a:extLst>
              <a:ext uri="{FF2B5EF4-FFF2-40B4-BE49-F238E27FC236}">
                <a16:creationId xmlns:a16="http://schemas.microsoft.com/office/drawing/2014/main" id="{79392AF0-9501-492F-BF55-57523479A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661" y="4757958"/>
            <a:ext cx="656273" cy="95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A315EA2-A5B4-4F11-9B60-624DE44D2577}"/>
              </a:ext>
            </a:extLst>
          </p:cNvPr>
          <p:cNvCxnSpPr>
            <a:cxnSpLocks/>
          </p:cNvCxnSpPr>
          <p:nvPr/>
        </p:nvCxnSpPr>
        <p:spPr>
          <a:xfrm flipV="1">
            <a:off x="2096804" y="4322236"/>
            <a:ext cx="0" cy="34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矢印: V 字型 12">
            <a:extLst>
              <a:ext uri="{FF2B5EF4-FFF2-40B4-BE49-F238E27FC236}">
                <a16:creationId xmlns:a16="http://schemas.microsoft.com/office/drawing/2014/main" id="{967CEE20-6D09-4853-B764-D28E9BBB63D5}"/>
              </a:ext>
            </a:extLst>
          </p:cNvPr>
          <p:cNvSpPr/>
          <p:nvPr/>
        </p:nvSpPr>
        <p:spPr>
          <a:xfrm rot="5400000">
            <a:off x="1942220" y="2851891"/>
            <a:ext cx="309168" cy="319596"/>
          </a:xfrm>
          <a:prstGeom prst="notch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E2AF621-4F84-48C6-9108-89E35E4A2C8E}"/>
              </a:ext>
            </a:extLst>
          </p:cNvPr>
          <p:cNvSpPr txBox="1"/>
          <p:nvPr/>
        </p:nvSpPr>
        <p:spPr>
          <a:xfrm>
            <a:off x="2256602" y="284676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発行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65A9A0F-4826-461F-9589-5A094F43E1DA}"/>
              </a:ext>
            </a:extLst>
          </p:cNvPr>
          <p:cNvSpPr txBox="1"/>
          <p:nvPr/>
        </p:nvSpPr>
        <p:spPr>
          <a:xfrm>
            <a:off x="3620728" y="32104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証明書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A2AD8AF-D1FC-4BAF-AF09-A0CF06E2DC76}"/>
              </a:ext>
            </a:extLst>
          </p:cNvPr>
          <p:cNvSpPr txBox="1"/>
          <p:nvPr/>
        </p:nvSpPr>
        <p:spPr>
          <a:xfrm>
            <a:off x="3978871" y="4392656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信頼できない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0DE7B86-32A6-4E50-BA53-AC74951E5CB1}"/>
              </a:ext>
            </a:extLst>
          </p:cNvPr>
          <p:cNvCxnSpPr>
            <a:cxnSpLocks/>
          </p:cNvCxnSpPr>
          <p:nvPr/>
        </p:nvCxnSpPr>
        <p:spPr>
          <a:xfrm flipV="1">
            <a:off x="3978871" y="4322236"/>
            <a:ext cx="0" cy="34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矢印: V 字型 21">
            <a:extLst>
              <a:ext uri="{FF2B5EF4-FFF2-40B4-BE49-F238E27FC236}">
                <a16:creationId xmlns:a16="http://schemas.microsoft.com/office/drawing/2014/main" id="{B3D6D7F1-6B46-4D47-BC33-D0CBE6204A92}"/>
              </a:ext>
            </a:extLst>
          </p:cNvPr>
          <p:cNvSpPr/>
          <p:nvPr/>
        </p:nvSpPr>
        <p:spPr>
          <a:xfrm rot="5400000">
            <a:off x="3824287" y="2851891"/>
            <a:ext cx="309168" cy="319596"/>
          </a:xfrm>
          <a:prstGeom prst="notch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937D1E0-EEC2-4A4B-9ADB-44B7060208EF}"/>
              </a:ext>
            </a:extLst>
          </p:cNvPr>
          <p:cNvSpPr txBox="1"/>
          <p:nvPr/>
        </p:nvSpPr>
        <p:spPr>
          <a:xfrm>
            <a:off x="4138669" y="284676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発行</a:t>
            </a:r>
          </a:p>
        </p:txBody>
      </p:sp>
      <p:pic>
        <p:nvPicPr>
          <p:cNvPr id="24" name="Picture 6" descr="ããã«ã¼ã®ã¤ã©ã¹ãï¼ç¬é¡ï¼">
            <a:extLst>
              <a:ext uri="{FF2B5EF4-FFF2-40B4-BE49-F238E27FC236}">
                <a16:creationId xmlns:a16="http://schemas.microsoft.com/office/drawing/2014/main" id="{BE07E374-899D-4B0C-B32F-306F25169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486" y="1945707"/>
            <a:ext cx="586653" cy="77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AD83E45-8AB1-45D0-895C-800B20364030}"/>
              </a:ext>
            </a:extLst>
          </p:cNvPr>
          <p:cNvSpPr txBox="1"/>
          <p:nvPr/>
        </p:nvSpPr>
        <p:spPr>
          <a:xfrm>
            <a:off x="3695486" y="170709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第三者</a:t>
            </a:r>
          </a:p>
        </p:txBody>
      </p:sp>
      <p:pic>
        <p:nvPicPr>
          <p:cNvPr id="3074" name="Picture 2" descr="è³æï¼è¨¼ææ¸ï¼ã®ãã©ããã¢ã¤ã³ã³ç´ æ">
            <a:extLst>
              <a:ext uri="{FF2B5EF4-FFF2-40B4-BE49-F238E27FC236}">
                <a16:creationId xmlns:a16="http://schemas.microsoft.com/office/drawing/2014/main" id="{0DEE058C-4A1C-4653-B51E-93BC81047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728" y="3433445"/>
            <a:ext cx="736172" cy="73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ãã½ã³ã³ãä½¿ãäººã®ã¤ã©ã¹ãï¼ç·æ§ã»æã£ãé¡ï¼">
            <a:extLst>
              <a:ext uri="{FF2B5EF4-FFF2-40B4-BE49-F238E27FC236}">
                <a16:creationId xmlns:a16="http://schemas.microsoft.com/office/drawing/2014/main" id="{F89B2D82-94A0-460A-9EC7-1A6F3DC3E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677" y="4756319"/>
            <a:ext cx="656273" cy="95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13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矢印: 左右 2">
            <a:extLst>
              <a:ext uri="{FF2B5EF4-FFF2-40B4-BE49-F238E27FC236}">
                <a16:creationId xmlns:a16="http://schemas.microsoft.com/office/drawing/2014/main" id="{8B4F99AB-2314-4739-BACF-52F3AF2D1154}"/>
              </a:ext>
            </a:extLst>
          </p:cNvPr>
          <p:cNvSpPr/>
          <p:nvPr/>
        </p:nvSpPr>
        <p:spPr>
          <a:xfrm rot="5400000">
            <a:off x="1539511" y="1991976"/>
            <a:ext cx="1048752" cy="2785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4" descr="ãã½ã³ã³ãä½¿ãäººã®ã¤ã©ã¹ãï¼ç·æ§ã»ç¬ã£ãé¡ï¼">
            <a:extLst>
              <a:ext uri="{FF2B5EF4-FFF2-40B4-BE49-F238E27FC236}">
                <a16:creationId xmlns:a16="http://schemas.microsoft.com/office/drawing/2014/main" id="{D4FA381D-C07C-459A-9197-0991E6F05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752" y="2735510"/>
            <a:ext cx="656273" cy="95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B0BE3CB1-A4F3-4250-A4C7-1D30D8E8F28C}"/>
              </a:ext>
            </a:extLst>
          </p:cNvPr>
          <p:cNvSpPr/>
          <p:nvPr/>
        </p:nvSpPr>
        <p:spPr>
          <a:xfrm>
            <a:off x="2649478" y="3429000"/>
            <a:ext cx="3493870" cy="706317"/>
          </a:xfrm>
          <a:prstGeom prst="wedgeRectCallout">
            <a:avLst>
              <a:gd name="adj1" fmla="val -57850"/>
              <a:gd name="adj2" fmla="val -38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200" dirty="0"/>
              <a:t>Web</a:t>
            </a:r>
            <a:r>
              <a:rPr kumimoji="1" lang="ja-JP" altLang="en-US" sz="1200" dirty="0"/>
              <a:t>ブラウザーのアドレスバー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C858FE4-DE57-4C80-B971-94798FA98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193" y="3701646"/>
            <a:ext cx="3267531" cy="371527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DB9B517-196B-41E9-A218-7F908A203B57}"/>
              </a:ext>
            </a:extLst>
          </p:cNvPr>
          <p:cNvSpPr/>
          <p:nvPr/>
        </p:nvSpPr>
        <p:spPr>
          <a:xfrm>
            <a:off x="1498980" y="1886738"/>
            <a:ext cx="1172712" cy="4889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HTTPS</a:t>
            </a:r>
            <a:r>
              <a:rPr kumimoji="1" lang="ja-JP" altLang="en-US" sz="1200" dirty="0"/>
              <a:t>による</a:t>
            </a:r>
            <a:br>
              <a:rPr kumimoji="1" lang="en-US" altLang="ja-JP" sz="1200" dirty="0"/>
            </a:br>
            <a:r>
              <a:rPr kumimoji="1" lang="ja-JP" altLang="en-US" sz="1200" dirty="0"/>
              <a:t>暗号化データ</a:t>
            </a:r>
          </a:p>
        </p:txBody>
      </p:sp>
      <p:pic>
        <p:nvPicPr>
          <p:cNvPr id="8" name="Picture 2" descr="æå·åãããææ¸ãã¡ã¤ã«ã®ã¤ã©ã¹ã">
            <a:extLst>
              <a:ext uri="{FF2B5EF4-FFF2-40B4-BE49-F238E27FC236}">
                <a16:creationId xmlns:a16="http://schemas.microsoft.com/office/drawing/2014/main" id="{15872F0F-4465-4593-A6E2-E2661D254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751" y="2298171"/>
            <a:ext cx="558920" cy="57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ã¤ã³ã¿ã¼ãããã®ã¤ã©ã¹ã">
            <a:extLst>
              <a:ext uri="{FF2B5EF4-FFF2-40B4-BE49-F238E27FC236}">
                <a16:creationId xmlns:a16="http://schemas.microsoft.com/office/drawing/2014/main" id="{FA227652-DA62-4582-85CD-14050C726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799" y="279612"/>
            <a:ext cx="1319074" cy="131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25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雲 93">
            <a:extLst>
              <a:ext uri="{FF2B5EF4-FFF2-40B4-BE49-F238E27FC236}">
                <a16:creationId xmlns:a16="http://schemas.microsoft.com/office/drawing/2014/main" id="{8B48BFD2-C3F8-4ABF-95C3-E74D9C48B36D}"/>
              </a:ext>
            </a:extLst>
          </p:cNvPr>
          <p:cNvSpPr/>
          <p:nvPr/>
        </p:nvSpPr>
        <p:spPr>
          <a:xfrm>
            <a:off x="2908708" y="2449327"/>
            <a:ext cx="3326583" cy="1959345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8DD68C4-B4E0-422A-AF4F-E7B5A24F2E37}"/>
              </a:ext>
            </a:extLst>
          </p:cNvPr>
          <p:cNvSpPr/>
          <p:nvPr/>
        </p:nvSpPr>
        <p:spPr>
          <a:xfrm>
            <a:off x="534522" y="507814"/>
            <a:ext cx="2789416" cy="2397312"/>
          </a:xfrm>
          <a:prstGeom prst="roundRect">
            <a:avLst>
              <a:gd name="adj" fmla="val 4234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A91CB97-57FB-4163-AEC4-6B6190D72B95}"/>
              </a:ext>
            </a:extLst>
          </p:cNvPr>
          <p:cNvSpPr/>
          <p:nvPr/>
        </p:nvSpPr>
        <p:spPr>
          <a:xfrm>
            <a:off x="777187" y="877145"/>
            <a:ext cx="2322931" cy="8531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68BC015C-4FCE-4F6B-A962-1163C57CA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71" y="1152522"/>
            <a:ext cx="473677" cy="38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5055703-C481-453A-83F4-CF873B3203C7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1494548" y="1342585"/>
            <a:ext cx="191914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ããã®ã¤ã©ã¹ã">
            <a:extLst>
              <a:ext uri="{FF2B5EF4-FFF2-40B4-BE49-F238E27FC236}">
                <a16:creationId xmlns:a16="http://schemas.microsoft.com/office/drawing/2014/main" id="{CFE65CED-1B56-40DA-B712-A8C1A9179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462" y="1121733"/>
            <a:ext cx="473677" cy="44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87B55C8-2A8F-4182-A390-A3E479E2190F}"/>
              </a:ext>
            </a:extLst>
          </p:cNvPr>
          <p:cNvSpPr/>
          <p:nvPr/>
        </p:nvSpPr>
        <p:spPr>
          <a:xfrm>
            <a:off x="777187" y="1838812"/>
            <a:ext cx="2322931" cy="9001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A9D37DBE-0892-4F4B-A87B-8B64D14EF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71" y="2035489"/>
            <a:ext cx="473676" cy="38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6036E98E-08B9-49FA-BE01-B429B309C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76" y="2035489"/>
            <a:ext cx="473676" cy="38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AF3345A-F66C-4D38-845B-902A127B88B3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1494548" y="2225553"/>
            <a:ext cx="191914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ããã®ã¤ã©ã¹ã">
            <a:extLst>
              <a:ext uri="{FF2B5EF4-FFF2-40B4-BE49-F238E27FC236}">
                <a16:creationId xmlns:a16="http://schemas.microsoft.com/office/drawing/2014/main" id="{3D47BF31-822A-48DA-B012-F47BF9A6F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462" y="2004700"/>
            <a:ext cx="473676" cy="44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CAB4924-2F83-4B9D-9830-52D70E2A9A1A}"/>
              </a:ext>
            </a:extLst>
          </p:cNvPr>
          <p:cNvCxnSpPr>
            <a:cxnSpLocks/>
            <a:stCxn id="22" idx="3"/>
            <a:endCxn id="15" idx="1"/>
          </p:cNvCxnSpPr>
          <p:nvPr/>
        </p:nvCxnSpPr>
        <p:spPr>
          <a:xfrm>
            <a:off x="2160139" y="2225552"/>
            <a:ext cx="25603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A506586F-69B4-441C-9D6F-FAB4EDFB4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463" y="1563436"/>
            <a:ext cx="473676" cy="47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FFAF04D-558F-469F-B0A2-BE99F3C43D06}"/>
              </a:ext>
            </a:extLst>
          </p:cNvPr>
          <p:cNvCxnSpPr>
            <a:cxnSpLocks/>
          </p:cNvCxnSpPr>
          <p:nvPr/>
        </p:nvCxnSpPr>
        <p:spPr>
          <a:xfrm flipV="1">
            <a:off x="1923301" y="1450134"/>
            <a:ext cx="0" cy="207748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ADB9721-2DEF-43A4-914B-D1ABCBCCF2C1}"/>
              </a:ext>
            </a:extLst>
          </p:cNvPr>
          <p:cNvSpPr txBox="1"/>
          <p:nvPr/>
        </p:nvSpPr>
        <p:spPr>
          <a:xfrm>
            <a:off x="1363977" y="877146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192.168.0.0/24</a:t>
            </a:r>
            <a:endParaRPr kumimoji="1" lang="ja-JP" altLang="en-US" sz="12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80DF953-EF04-4F7B-8D75-51ECD9034EA9}"/>
              </a:ext>
            </a:extLst>
          </p:cNvPr>
          <p:cNvSpPr txBox="1"/>
          <p:nvPr/>
        </p:nvSpPr>
        <p:spPr>
          <a:xfrm>
            <a:off x="1600030" y="4879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本社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2F80484-F747-4975-B0ED-725ECDC9EA94}"/>
              </a:ext>
            </a:extLst>
          </p:cNvPr>
          <p:cNvSpPr txBox="1"/>
          <p:nvPr/>
        </p:nvSpPr>
        <p:spPr>
          <a:xfrm>
            <a:off x="1348625" y="2462011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192.168.2.0/24</a:t>
            </a:r>
            <a:endParaRPr kumimoji="1" lang="ja-JP" altLang="en-US" sz="1200" dirty="0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625298B5-C691-4F3F-8462-47DFBE6FB789}"/>
              </a:ext>
            </a:extLst>
          </p:cNvPr>
          <p:cNvCxnSpPr>
            <a:cxnSpLocks/>
          </p:cNvCxnSpPr>
          <p:nvPr/>
        </p:nvCxnSpPr>
        <p:spPr>
          <a:xfrm flipV="1">
            <a:off x="1923301" y="1941297"/>
            <a:ext cx="0" cy="131234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9E23AC96-F7FB-4419-9F8B-83387952EC14}"/>
              </a:ext>
            </a:extLst>
          </p:cNvPr>
          <p:cNvSpPr/>
          <p:nvPr/>
        </p:nvSpPr>
        <p:spPr>
          <a:xfrm>
            <a:off x="6235291" y="1219340"/>
            <a:ext cx="1708559" cy="8851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8F0B639D-1D95-4FDB-9019-A615EAAD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83" y="1540273"/>
            <a:ext cx="473677" cy="38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ããã®ã¤ã©ã¹ã">
            <a:extLst>
              <a:ext uri="{FF2B5EF4-FFF2-40B4-BE49-F238E27FC236}">
                <a16:creationId xmlns:a16="http://schemas.microsoft.com/office/drawing/2014/main" id="{C747228E-55C6-4FF3-B319-673BA4894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224" y="1509484"/>
            <a:ext cx="473677" cy="44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ADFC79E-E066-48A9-97DA-39E2F51B4348}"/>
              </a:ext>
            </a:extLst>
          </p:cNvPr>
          <p:cNvCxnSpPr>
            <a:cxnSpLocks/>
            <a:stCxn id="56" idx="3"/>
            <a:endCxn id="54" idx="1"/>
          </p:cNvCxnSpPr>
          <p:nvPr/>
        </p:nvCxnSpPr>
        <p:spPr>
          <a:xfrm>
            <a:off x="6956901" y="1730336"/>
            <a:ext cx="364682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478369F-529C-4B18-98C4-1C7BE3ECB7D0}"/>
              </a:ext>
            </a:extLst>
          </p:cNvPr>
          <p:cNvSpPr txBox="1"/>
          <p:nvPr/>
        </p:nvSpPr>
        <p:spPr>
          <a:xfrm>
            <a:off x="6507760" y="1876099"/>
            <a:ext cx="1287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192.168.10.0/24</a:t>
            </a:r>
            <a:endParaRPr kumimoji="1" lang="ja-JP" altLang="en-US" sz="12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895B416-2943-4A67-BDAC-4DA05548C331}"/>
              </a:ext>
            </a:extLst>
          </p:cNvPr>
          <p:cNvSpPr txBox="1"/>
          <p:nvPr/>
        </p:nvSpPr>
        <p:spPr>
          <a:xfrm>
            <a:off x="6766404" y="12295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新潟</a:t>
            </a:r>
          </a:p>
        </p:txBody>
      </p:sp>
      <p:pic>
        <p:nvPicPr>
          <p:cNvPr id="7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AC0F37F2-B871-46AF-9479-08C779EE8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94" y="2551197"/>
            <a:ext cx="1755604" cy="175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コネクタ: カギ線 85">
            <a:extLst>
              <a:ext uri="{FF2B5EF4-FFF2-40B4-BE49-F238E27FC236}">
                <a16:creationId xmlns:a16="http://schemas.microsoft.com/office/drawing/2014/main" id="{4A4C0859-4590-493B-ADCE-43297CB93C40}"/>
              </a:ext>
            </a:extLst>
          </p:cNvPr>
          <p:cNvCxnSpPr>
            <a:cxnSpLocks/>
            <a:stCxn id="77" idx="1"/>
            <a:endCxn id="11" idx="3"/>
          </p:cNvCxnSpPr>
          <p:nvPr/>
        </p:nvCxnSpPr>
        <p:spPr>
          <a:xfrm rot="10800000">
            <a:off x="2160140" y="1342585"/>
            <a:ext cx="1591555" cy="2086414"/>
          </a:xfrm>
          <a:prstGeom prst="bentConnector3">
            <a:avLst>
              <a:gd name="adj1" fmla="val 1289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7D2C752-D097-42DB-8DC4-6DD199EFD625}"/>
              </a:ext>
            </a:extLst>
          </p:cNvPr>
          <p:cNvSpPr txBox="1"/>
          <p:nvPr/>
        </p:nvSpPr>
        <p:spPr>
          <a:xfrm>
            <a:off x="3737718" y="2535794"/>
            <a:ext cx="160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仮想的な</a:t>
            </a:r>
            <a:r>
              <a:rPr kumimoji="1" lang="en-US" altLang="ja-JP" dirty="0"/>
              <a:t>L3SW</a:t>
            </a:r>
            <a:endParaRPr kumimoji="1" lang="ja-JP" altLang="en-US" dirty="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EEDC5E79-A0A4-4E8B-8701-5158158B397B}"/>
              </a:ext>
            </a:extLst>
          </p:cNvPr>
          <p:cNvSpPr txBox="1"/>
          <p:nvPr/>
        </p:nvSpPr>
        <p:spPr>
          <a:xfrm>
            <a:off x="2889852" y="3455225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192.168.0.10</a:t>
            </a:r>
            <a:endParaRPr kumimoji="1" lang="ja-JP" altLang="en-US" sz="1200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7B6F54E7-81E7-42A7-8BE6-3E08BF94F0CD}"/>
              </a:ext>
            </a:extLst>
          </p:cNvPr>
          <p:cNvSpPr txBox="1"/>
          <p:nvPr/>
        </p:nvSpPr>
        <p:spPr>
          <a:xfrm>
            <a:off x="5286001" y="2773889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192.168.10.10</a:t>
            </a:r>
            <a:endParaRPr kumimoji="1" lang="ja-JP" altLang="en-US" sz="1200" dirty="0"/>
          </a:p>
        </p:txBody>
      </p:sp>
      <p:sp>
        <p:nvSpPr>
          <p:cNvPr id="112" name="四角形: 角を丸くする 111">
            <a:extLst>
              <a:ext uri="{FF2B5EF4-FFF2-40B4-BE49-F238E27FC236}">
                <a16:creationId xmlns:a16="http://schemas.microsoft.com/office/drawing/2014/main" id="{2071F1F8-2FBB-45D7-89BB-01418FE5E869}"/>
              </a:ext>
            </a:extLst>
          </p:cNvPr>
          <p:cNvSpPr/>
          <p:nvPr/>
        </p:nvSpPr>
        <p:spPr>
          <a:xfrm>
            <a:off x="4821664" y="4963197"/>
            <a:ext cx="1708559" cy="8851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3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8A5D05C4-AB53-410F-B10C-B2A63A792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956" y="5284130"/>
            <a:ext cx="473677" cy="38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ããã®ã¤ã©ã¹ã">
            <a:extLst>
              <a:ext uri="{FF2B5EF4-FFF2-40B4-BE49-F238E27FC236}">
                <a16:creationId xmlns:a16="http://schemas.microsoft.com/office/drawing/2014/main" id="{F88E94A2-60F4-40EF-8342-7CD948247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597" y="5253341"/>
            <a:ext cx="473677" cy="44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3FE6123D-011B-43F7-B34C-EEA9DA79623E}"/>
              </a:ext>
            </a:extLst>
          </p:cNvPr>
          <p:cNvCxnSpPr>
            <a:cxnSpLocks/>
            <a:stCxn id="114" idx="3"/>
            <a:endCxn id="113" idx="1"/>
          </p:cNvCxnSpPr>
          <p:nvPr/>
        </p:nvCxnSpPr>
        <p:spPr>
          <a:xfrm>
            <a:off x="5543274" y="5474193"/>
            <a:ext cx="364682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CC7809B0-AA1B-434E-972B-B107C5C29597}"/>
              </a:ext>
            </a:extLst>
          </p:cNvPr>
          <p:cNvSpPr txBox="1"/>
          <p:nvPr/>
        </p:nvSpPr>
        <p:spPr>
          <a:xfrm>
            <a:off x="5094133" y="5619956"/>
            <a:ext cx="1287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192.168.20.0/24</a:t>
            </a:r>
            <a:endParaRPr kumimoji="1" lang="ja-JP" altLang="en-US" sz="1200" dirty="0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791FA699-1FBE-463E-B24F-A70F83389617}"/>
              </a:ext>
            </a:extLst>
          </p:cNvPr>
          <p:cNvSpPr txBox="1"/>
          <p:nvPr/>
        </p:nvSpPr>
        <p:spPr>
          <a:xfrm>
            <a:off x="5370445" y="49643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東京</a:t>
            </a:r>
          </a:p>
        </p:txBody>
      </p:sp>
      <p:cxnSp>
        <p:nvCxnSpPr>
          <p:cNvPr id="118" name="コネクタ: カギ線 117">
            <a:extLst>
              <a:ext uri="{FF2B5EF4-FFF2-40B4-BE49-F238E27FC236}">
                <a16:creationId xmlns:a16="http://schemas.microsoft.com/office/drawing/2014/main" id="{57A7EBF2-5ED8-47D5-96FB-04E7B94210B6}"/>
              </a:ext>
            </a:extLst>
          </p:cNvPr>
          <p:cNvCxnSpPr>
            <a:cxnSpLocks/>
            <a:stCxn id="56" idx="1"/>
          </p:cNvCxnSpPr>
          <p:nvPr/>
        </p:nvCxnSpPr>
        <p:spPr>
          <a:xfrm rot="10800000" flipV="1">
            <a:off x="5310538" y="1730336"/>
            <a:ext cx="1172686" cy="1294972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コネクタ: カギ線 118">
            <a:extLst>
              <a:ext uri="{FF2B5EF4-FFF2-40B4-BE49-F238E27FC236}">
                <a16:creationId xmlns:a16="http://schemas.microsoft.com/office/drawing/2014/main" id="{04FB6C10-7076-4B0E-9A75-F256590A060F}"/>
              </a:ext>
            </a:extLst>
          </p:cNvPr>
          <p:cNvCxnSpPr>
            <a:cxnSpLocks/>
            <a:stCxn id="114" idx="1"/>
          </p:cNvCxnSpPr>
          <p:nvPr/>
        </p:nvCxnSpPr>
        <p:spPr>
          <a:xfrm rot="10800000">
            <a:off x="4526969" y="3952875"/>
            <a:ext cx="542629" cy="1521318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484BE498-1D28-4B27-B490-E76CCF46999C}"/>
              </a:ext>
            </a:extLst>
          </p:cNvPr>
          <p:cNvSpPr txBox="1"/>
          <p:nvPr/>
        </p:nvSpPr>
        <p:spPr>
          <a:xfrm>
            <a:off x="4481915" y="3903676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192.168.20.10</a:t>
            </a:r>
            <a:endParaRPr kumimoji="1" lang="ja-JP" altLang="en-US" sz="1200" dirty="0"/>
          </a:p>
        </p:txBody>
      </p:sp>
      <p:sp>
        <p:nvSpPr>
          <p:cNvPr id="126" name="四角形: 角を丸くする 125">
            <a:extLst>
              <a:ext uri="{FF2B5EF4-FFF2-40B4-BE49-F238E27FC236}">
                <a16:creationId xmlns:a16="http://schemas.microsoft.com/office/drawing/2014/main" id="{BC5265A9-0CF4-41DD-99D1-525458B40D9A}"/>
              </a:ext>
            </a:extLst>
          </p:cNvPr>
          <p:cNvSpPr/>
          <p:nvPr/>
        </p:nvSpPr>
        <p:spPr>
          <a:xfrm>
            <a:off x="3065220" y="1524611"/>
            <a:ext cx="1172712" cy="4889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TLS</a:t>
            </a:r>
            <a:r>
              <a:rPr kumimoji="1" lang="ja-JP" altLang="en-US" sz="1200" dirty="0"/>
              <a:t>による</a:t>
            </a:r>
            <a:br>
              <a:rPr kumimoji="1" lang="en-US" altLang="ja-JP" sz="1200" dirty="0"/>
            </a:br>
            <a:r>
              <a:rPr kumimoji="1" lang="ja-JP" altLang="en-US" sz="1200" dirty="0"/>
              <a:t>暗号化データ</a:t>
            </a:r>
          </a:p>
        </p:txBody>
      </p:sp>
      <p:sp>
        <p:nvSpPr>
          <p:cNvPr id="127" name="四角形: 角を丸くする 126">
            <a:extLst>
              <a:ext uri="{FF2B5EF4-FFF2-40B4-BE49-F238E27FC236}">
                <a16:creationId xmlns:a16="http://schemas.microsoft.com/office/drawing/2014/main" id="{DFB88EBB-375A-4FE3-AF2D-D8F5CC77EA4A}"/>
              </a:ext>
            </a:extLst>
          </p:cNvPr>
          <p:cNvSpPr/>
          <p:nvPr/>
        </p:nvSpPr>
        <p:spPr>
          <a:xfrm>
            <a:off x="4798283" y="1916439"/>
            <a:ext cx="1172712" cy="4889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TLS</a:t>
            </a:r>
            <a:r>
              <a:rPr kumimoji="1" lang="ja-JP" altLang="en-US" sz="1200" dirty="0"/>
              <a:t>による</a:t>
            </a:r>
            <a:br>
              <a:rPr kumimoji="1" lang="en-US" altLang="ja-JP" sz="1200" dirty="0"/>
            </a:br>
            <a:r>
              <a:rPr kumimoji="1" lang="ja-JP" altLang="en-US" sz="1200" dirty="0"/>
              <a:t>暗号化データ</a:t>
            </a:r>
          </a:p>
        </p:txBody>
      </p:sp>
      <p:sp>
        <p:nvSpPr>
          <p:cNvPr id="128" name="四角形: 角を丸くする 127">
            <a:extLst>
              <a:ext uri="{FF2B5EF4-FFF2-40B4-BE49-F238E27FC236}">
                <a16:creationId xmlns:a16="http://schemas.microsoft.com/office/drawing/2014/main" id="{186941A9-BE29-4DCB-A700-C3C41F38E09D}"/>
              </a:ext>
            </a:extLst>
          </p:cNvPr>
          <p:cNvSpPr/>
          <p:nvPr/>
        </p:nvSpPr>
        <p:spPr>
          <a:xfrm>
            <a:off x="3985643" y="4402080"/>
            <a:ext cx="1172712" cy="4889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TLS</a:t>
            </a:r>
            <a:r>
              <a:rPr kumimoji="1" lang="ja-JP" altLang="en-US" sz="1200" dirty="0"/>
              <a:t>による</a:t>
            </a:r>
            <a:br>
              <a:rPr kumimoji="1" lang="en-US" altLang="ja-JP" sz="1200" dirty="0"/>
            </a:br>
            <a:r>
              <a:rPr kumimoji="1" lang="ja-JP" altLang="en-US" sz="1200" dirty="0"/>
              <a:t>暗号化データ</a:t>
            </a:r>
          </a:p>
        </p:txBody>
      </p:sp>
    </p:spTree>
    <p:extLst>
      <p:ext uri="{BB962C8B-B14F-4D97-AF65-F5344CB8AC3E}">
        <p14:creationId xmlns:p14="http://schemas.microsoft.com/office/powerpoint/2010/main" val="427363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ãµã¼ãã¼ã®ã¤ã©ã¹ãï¼1å°ï¼">
            <a:extLst>
              <a:ext uri="{FF2B5EF4-FFF2-40B4-BE49-F238E27FC236}">
                <a16:creationId xmlns:a16="http://schemas.microsoft.com/office/drawing/2014/main" id="{E44F4160-FD50-47B8-A06E-712AC408B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703" y="835428"/>
            <a:ext cx="672300" cy="79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矢印: 左右 2">
            <a:extLst>
              <a:ext uri="{FF2B5EF4-FFF2-40B4-BE49-F238E27FC236}">
                <a16:creationId xmlns:a16="http://schemas.microsoft.com/office/drawing/2014/main" id="{DE31D3C2-4E8C-4767-B9A4-7F73BC313D40}"/>
              </a:ext>
            </a:extLst>
          </p:cNvPr>
          <p:cNvSpPr/>
          <p:nvPr/>
        </p:nvSpPr>
        <p:spPr>
          <a:xfrm rot="18514995">
            <a:off x="1982707" y="2197497"/>
            <a:ext cx="1768004" cy="2785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E25918FD-56D9-451E-99BC-A4701A73F8DA}"/>
              </a:ext>
            </a:extLst>
          </p:cNvPr>
          <p:cNvSpPr/>
          <p:nvPr/>
        </p:nvSpPr>
        <p:spPr>
          <a:xfrm>
            <a:off x="1019453" y="1558880"/>
            <a:ext cx="1522410" cy="565155"/>
          </a:xfrm>
          <a:prstGeom prst="wedgeRoundRectCallout">
            <a:avLst>
              <a:gd name="adj1" fmla="val 50976"/>
              <a:gd name="adj2" fmla="val 8125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事前に許可された</a:t>
            </a:r>
            <a:br>
              <a:rPr kumimoji="1" lang="en-US" altLang="ja-JP" sz="1200" dirty="0"/>
            </a:br>
            <a:r>
              <a:rPr kumimoji="1" lang="ja-JP" altLang="en-US" sz="1200" dirty="0"/>
              <a:t>安全な通信</a:t>
            </a:r>
          </a:p>
        </p:txBody>
      </p:sp>
      <p:pic>
        <p:nvPicPr>
          <p:cNvPr id="9" name="Picture 4" descr="ãã½ã³ã³ãä½¿ãäººã®ã¤ã©ã¹ãï¼ç·æ§ã»ç¬ã£ãé¡ï¼">
            <a:extLst>
              <a:ext uri="{FF2B5EF4-FFF2-40B4-BE49-F238E27FC236}">
                <a16:creationId xmlns:a16="http://schemas.microsoft.com/office/drawing/2014/main" id="{8B27D5B7-C1DD-444A-80F1-CF1237020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924" y="3114635"/>
            <a:ext cx="656273" cy="95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ããã«ã¼ã®ã¤ã©ã¹ãï¼æ³£ããé¡ï¼">
            <a:extLst>
              <a:ext uri="{FF2B5EF4-FFF2-40B4-BE49-F238E27FC236}">
                <a16:creationId xmlns:a16="http://schemas.microsoft.com/office/drawing/2014/main" id="{567AC90B-B557-4EC4-A15D-5442C2FCC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448" y="3230042"/>
            <a:ext cx="656273" cy="86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2.bp.blogspot.com/-T5MY0mvl9Aw/UsZstBkZFoI/AAAAAAAAcpc/rnG_UJLfJIM/s800/renga_pattern.png">
            <a:extLst>
              <a:ext uri="{FF2B5EF4-FFF2-40B4-BE49-F238E27FC236}">
                <a16:creationId xmlns:a16="http://schemas.microsoft.com/office/drawing/2014/main" id="{41BCDAFD-4072-4B1B-82E3-6D3121EF7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840" y="1817139"/>
            <a:ext cx="2007876" cy="79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ç«ã»çã®ã¤ã©ã¹ã">
            <a:extLst>
              <a:ext uri="{FF2B5EF4-FFF2-40B4-BE49-F238E27FC236}">
                <a16:creationId xmlns:a16="http://schemas.microsoft.com/office/drawing/2014/main" id="{FC00C752-AE5B-4855-AF01-F6D6A6A9D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483" y="1364344"/>
            <a:ext cx="1078064" cy="111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下 10">
            <a:extLst>
              <a:ext uri="{FF2B5EF4-FFF2-40B4-BE49-F238E27FC236}">
                <a16:creationId xmlns:a16="http://schemas.microsoft.com/office/drawing/2014/main" id="{76DBF45B-320B-4351-A06A-082A393CD061}"/>
              </a:ext>
            </a:extLst>
          </p:cNvPr>
          <p:cNvSpPr/>
          <p:nvPr/>
        </p:nvSpPr>
        <p:spPr>
          <a:xfrm rot="9093269">
            <a:off x="4690412" y="2743763"/>
            <a:ext cx="289641" cy="570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 descr="ããã®ãã¼ã¯ã®ã¤ã©ã¹ããÃã">
            <a:extLst>
              <a:ext uri="{FF2B5EF4-FFF2-40B4-BE49-F238E27FC236}">
                <a16:creationId xmlns:a16="http://schemas.microsoft.com/office/drawing/2014/main" id="{FE2E3CA6-42F4-455C-8C92-0AA299E4F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299" y="2224192"/>
            <a:ext cx="642596" cy="64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BB7157F6-8D5A-4B6D-A4B0-67F972C0E9B3}"/>
              </a:ext>
            </a:extLst>
          </p:cNvPr>
          <p:cNvSpPr/>
          <p:nvPr/>
        </p:nvSpPr>
        <p:spPr>
          <a:xfrm>
            <a:off x="5704488" y="1659037"/>
            <a:ext cx="1522410" cy="565155"/>
          </a:xfrm>
          <a:prstGeom prst="wedgeRoundRectCallout">
            <a:avLst>
              <a:gd name="adj1" fmla="val -95427"/>
              <a:gd name="adj2" fmla="val 6608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許可されていない</a:t>
            </a:r>
            <a:br>
              <a:rPr kumimoji="1" lang="en-US" altLang="ja-JP" sz="1200" dirty="0"/>
            </a:br>
            <a:r>
              <a:rPr kumimoji="1" lang="ja-JP" altLang="en-US" sz="1200" dirty="0"/>
              <a:t>安全でない通信</a:t>
            </a:r>
          </a:p>
        </p:txBody>
      </p:sp>
    </p:spTree>
    <p:extLst>
      <p:ext uri="{BB962C8B-B14F-4D97-AF65-F5344CB8AC3E}">
        <p14:creationId xmlns:p14="http://schemas.microsoft.com/office/powerpoint/2010/main" val="289630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8F46A54-3FA0-46B7-80ED-4E4F4E2D6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2100262"/>
            <a:ext cx="5276850" cy="265747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4D5D732-79B2-4679-805E-4987E511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843" y="4019154"/>
            <a:ext cx="2019582" cy="2838846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52E174D1-0ACE-4E01-BC3D-881F877E1902}"/>
              </a:ext>
            </a:extLst>
          </p:cNvPr>
          <p:cNvSpPr/>
          <p:nvPr/>
        </p:nvSpPr>
        <p:spPr>
          <a:xfrm rot="2981264">
            <a:off x="4895567" y="4105276"/>
            <a:ext cx="590550" cy="409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69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D77D0E8-3D4D-453D-AB04-8F284D5EA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926"/>
            <a:ext cx="9144000" cy="368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32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1704</TotalTime>
  <Words>63</Words>
  <Application>Microsoft Office PowerPoint</Application>
  <PresentationFormat>画面に合わせる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Cambria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高野将</dc:creator>
  <cp:lastModifiedBy>高野将</cp:lastModifiedBy>
  <cp:revision>123</cp:revision>
  <dcterms:created xsi:type="dcterms:W3CDTF">2018-04-25T08:37:49Z</dcterms:created>
  <dcterms:modified xsi:type="dcterms:W3CDTF">2018-06-06T04:59:11Z</dcterms:modified>
</cp:coreProperties>
</file>