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28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090612"/>
            <a:ext cx="60864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0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090612"/>
            <a:ext cx="60864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3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52787" y="749346"/>
            <a:ext cx="3652538" cy="34416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/>
          <p:cNvSpPr/>
          <p:nvPr/>
        </p:nvSpPr>
        <p:spPr>
          <a:xfrm>
            <a:off x="322500" y="129426"/>
            <a:ext cx="1536192" cy="89001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リポジトリー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2" y="1019442"/>
            <a:ext cx="475374" cy="47537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540376" y="1072463"/>
            <a:ext cx="67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root/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54" y="1655666"/>
            <a:ext cx="475374" cy="47537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918328" y="1708687"/>
            <a:ext cx="65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tags/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54" y="3451581"/>
            <a:ext cx="475374" cy="47537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918328" y="350460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trunk/</a:t>
            </a:r>
            <a:endParaRPr kumimoji="1" lang="ja-JP" altLang="en-US" dirty="0"/>
          </a:p>
        </p:txBody>
      </p:sp>
      <p:cxnSp>
        <p:nvCxnSpPr>
          <p:cNvPr id="11" name="カギ線コネクタ 10"/>
          <p:cNvCxnSpPr>
            <a:stCxn id="5" idx="2"/>
            <a:endCxn id="7" idx="1"/>
          </p:cNvCxnSpPr>
          <p:nvPr/>
        </p:nvCxnSpPr>
        <p:spPr>
          <a:xfrm rot="16200000" flipH="1">
            <a:off x="1173553" y="1623951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5" idx="2"/>
            <a:endCxn id="9" idx="1"/>
          </p:cNvCxnSpPr>
          <p:nvPr/>
        </p:nvCxnSpPr>
        <p:spPr>
          <a:xfrm rot="16200000" flipH="1">
            <a:off x="275595" y="2521909"/>
            <a:ext cx="2194452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図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241" y="2239055"/>
            <a:ext cx="475374" cy="475374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2448615" y="2292076"/>
            <a:ext cx="9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release/</a:t>
            </a:r>
            <a:endParaRPr kumimoji="1" lang="ja-JP" altLang="en-US" dirty="0"/>
          </a:p>
        </p:txBody>
      </p:sp>
      <p:cxnSp>
        <p:nvCxnSpPr>
          <p:cNvPr id="16" name="カギ線コネクタ 15"/>
          <p:cNvCxnSpPr>
            <a:endCxn id="14" idx="1"/>
          </p:cNvCxnSpPr>
          <p:nvPr/>
        </p:nvCxnSpPr>
        <p:spPr>
          <a:xfrm rot="16200000" flipH="1">
            <a:off x="1676677" y="2180178"/>
            <a:ext cx="321678" cy="27145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図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528" y="2724380"/>
            <a:ext cx="475374" cy="475374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2978902" y="277740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v1.0/</a:t>
            </a:r>
            <a:endParaRPr kumimoji="1" lang="ja-JP" altLang="en-US" dirty="0"/>
          </a:p>
        </p:txBody>
      </p:sp>
      <p:cxnSp>
        <p:nvCxnSpPr>
          <p:cNvPr id="22" name="カギ線コネクタ 21"/>
          <p:cNvCxnSpPr>
            <a:stCxn id="14" idx="2"/>
            <a:endCxn id="20" idx="1"/>
          </p:cNvCxnSpPr>
          <p:nvPr/>
        </p:nvCxnSpPr>
        <p:spPr>
          <a:xfrm rot="16200000" flipH="1">
            <a:off x="2233409" y="2691948"/>
            <a:ext cx="247638" cy="2926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5665515" y="3768351"/>
            <a:ext cx="2523744" cy="20147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318" y="4009200"/>
            <a:ext cx="475374" cy="475374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6355692" y="4062221"/>
            <a:ext cx="12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d:\workdir</a:t>
            </a:r>
            <a:endParaRPr kumimoji="1" lang="ja-JP" altLang="en-US" dirty="0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270" y="4645424"/>
            <a:ext cx="475374" cy="475374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6733644" y="469844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\doc</a:t>
            </a:r>
            <a:endParaRPr kumimoji="1" lang="ja-JP" altLang="en-US" dirty="0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270" y="5176981"/>
            <a:ext cx="475374" cy="475374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6733644" y="5230002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endParaRPr kumimoji="1" lang="ja-JP" altLang="en-US" dirty="0"/>
          </a:p>
        </p:txBody>
      </p:sp>
      <p:cxnSp>
        <p:nvCxnSpPr>
          <p:cNvPr id="33" name="カギ線コネクタ 32"/>
          <p:cNvCxnSpPr>
            <a:stCxn id="27" idx="2"/>
            <a:endCxn id="29" idx="1"/>
          </p:cNvCxnSpPr>
          <p:nvPr/>
        </p:nvCxnSpPr>
        <p:spPr>
          <a:xfrm rot="16200000" flipH="1">
            <a:off x="5988869" y="4613709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endCxn id="31" idx="1"/>
          </p:cNvCxnSpPr>
          <p:nvPr/>
        </p:nvCxnSpPr>
        <p:spPr>
          <a:xfrm rot="16200000" flipH="1">
            <a:off x="5751182" y="4907579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カギ線コネクタ 43"/>
          <p:cNvCxnSpPr>
            <a:stCxn id="27" idx="1"/>
            <a:endCxn id="10" idx="2"/>
          </p:cNvCxnSpPr>
          <p:nvPr/>
        </p:nvCxnSpPr>
        <p:spPr>
          <a:xfrm rot="10800000">
            <a:off x="2308020" y="3873935"/>
            <a:ext cx="3572299" cy="37295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stCxn id="27" idx="0"/>
            <a:endCxn id="21" idx="2"/>
          </p:cNvCxnSpPr>
          <p:nvPr/>
        </p:nvCxnSpPr>
        <p:spPr>
          <a:xfrm rot="16200000" flipV="1">
            <a:off x="4284815" y="2176009"/>
            <a:ext cx="862467" cy="2803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上矢印 48"/>
          <p:cNvSpPr/>
          <p:nvPr/>
        </p:nvSpPr>
        <p:spPr>
          <a:xfrm>
            <a:off x="3436830" y="3636250"/>
            <a:ext cx="1628993" cy="554749"/>
          </a:xfrm>
          <a:prstGeom prst="upArrow">
            <a:avLst>
              <a:gd name="adj1" fmla="val 68400"/>
              <a:gd name="adj2" fmla="val 555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切り替え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955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0" y="2248047"/>
            <a:ext cx="8647619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2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852612"/>
            <a:ext cx="51720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3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971675"/>
            <a:ext cx="6353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19</Words>
  <Application>Microsoft Office PowerPoint</Application>
  <PresentationFormat>画面に合わせる (4:3)</PresentationFormat>
  <Paragraphs>10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63</cp:revision>
  <dcterms:created xsi:type="dcterms:W3CDTF">2013-04-15T07:45:27Z</dcterms:created>
  <dcterms:modified xsi:type="dcterms:W3CDTF">2013-06-11T05:42:08Z</dcterms:modified>
</cp:coreProperties>
</file>