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69" r:id="rId4"/>
    <p:sldId id="270" r:id="rId5"/>
    <p:sldId id="272" r:id="rId6"/>
    <p:sldId id="27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852612"/>
            <a:ext cx="5172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5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3" y="1205190"/>
            <a:ext cx="8533333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657225"/>
            <a:ext cx="52863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3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4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28" y="1586143"/>
            <a:ext cx="4457143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4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0</Words>
  <Application>Microsoft Office PowerPoint</Application>
  <PresentationFormat>画面に合わせる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74</cp:revision>
  <dcterms:created xsi:type="dcterms:W3CDTF">2013-04-15T07:45:27Z</dcterms:created>
  <dcterms:modified xsi:type="dcterms:W3CDTF">2013-06-12T06:49:22Z</dcterms:modified>
</cp:coreProperties>
</file>