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53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04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38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26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3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6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349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0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0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D73A8-177D-4FF7-AF69-632B85FAD23A}" type="datetimeFigureOut">
              <a:rPr kumimoji="1" lang="ja-JP" altLang="en-US" smtClean="0"/>
              <a:t>2013/5/20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9366-2681-47A3-AE2E-2920161861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2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86" y="1824238"/>
            <a:ext cx="7371428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462087"/>
            <a:ext cx="49149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9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971675"/>
            <a:ext cx="63531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0</Words>
  <Application>Microsoft Office PowerPoint</Application>
  <PresentationFormat>画面に合わせる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67</cp:revision>
  <dcterms:created xsi:type="dcterms:W3CDTF">2013-04-15T07:45:27Z</dcterms:created>
  <dcterms:modified xsi:type="dcterms:W3CDTF">2013-05-20T07:02:31Z</dcterms:modified>
</cp:coreProperties>
</file>