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6" y="2367095"/>
            <a:ext cx="7171428" cy="212381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3547872" y="3035808"/>
            <a:ext cx="1255776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70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71" y="2209952"/>
            <a:ext cx="5142857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3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23975"/>
            <a:ext cx="7496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28" y="2176619"/>
            <a:ext cx="5457143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23975"/>
            <a:ext cx="7496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81" y="2152809"/>
            <a:ext cx="5895238" cy="2552381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624381" y="3428998"/>
            <a:ext cx="5895238" cy="12761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05" y="1314714"/>
            <a:ext cx="5476190" cy="4228571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2005584" y="4803648"/>
            <a:ext cx="3383280" cy="2926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3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3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Office PowerPoint</Application>
  <PresentationFormat>画面に合わせる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48</cp:revision>
  <dcterms:created xsi:type="dcterms:W3CDTF">2013-04-15T07:45:27Z</dcterms:created>
  <dcterms:modified xsi:type="dcterms:W3CDTF">2013-05-13T04:59:55Z</dcterms:modified>
</cp:coreProperties>
</file>