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3" r:id="rId11"/>
    <p:sldId id="276" r:id="rId12"/>
    <p:sldId id="27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8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838325"/>
            <a:ext cx="4524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05" y="1138524"/>
            <a:ext cx="6276190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057571"/>
            <a:ext cx="6114286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824162"/>
            <a:ext cx="3514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838325"/>
            <a:ext cx="4524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086143"/>
            <a:ext cx="61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824162"/>
            <a:ext cx="3514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Office PowerPoint</Application>
  <PresentationFormat>画面に合わせる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52</cp:revision>
  <dcterms:created xsi:type="dcterms:W3CDTF">2013-04-15T07:45:27Z</dcterms:created>
  <dcterms:modified xsi:type="dcterms:W3CDTF">2013-06-11T01:59:23Z</dcterms:modified>
</cp:coreProperties>
</file>