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3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81" y="1624238"/>
            <a:ext cx="6895238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9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3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0</Words>
  <Application>Microsoft Office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39</cp:revision>
  <dcterms:created xsi:type="dcterms:W3CDTF">2013-04-15T07:45:27Z</dcterms:created>
  <dcterms:modified xsi:type="dcterms:W3CDTF">2013-05-13T07:58:38Z</dcterms:modified>
</cp:coreProperties>
</file>