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4" r:id="rId4"/>
    <p:sldId id="263" r:id="rId5"/>
    <p:sldId id="26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42987"/>
            <a:ext cx="6838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3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81" y="1624238"/>
            <a:ext cx="6895238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9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433637"/>
            <a:ext cx="36671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4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42987"/>
            <a:ext cx="6838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3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86" y="2033762"/>
            <a:ext cx="6771428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0</Words>
  <Application>Microsoft Office PowerPoint</Application>
  <PresentationFormat>画面に合わせる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40</cp:revision>
  <dcterms:created xsi:type="dcterms:W3CDTF">2013-04-15T07:45:27Z</dcterms:created>
  <dcterms:modified xsi:type="dcterms:W3CDTF">2013-05-13T08:12:59Z</dcterms:modified>
</cp:coreProperties>
</file>