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7" r:id="rId3"/>
    <p:sldId id="269" r:id="rId4"/>
    <p:sldId id="270" r:id="rId5"/>
    <p:sldId id="272" r:id="rId6"/>
    <p:sldId id="27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100" d="100"/>
          <a:sy n="100" d="100"/>
        </p:scale>
        <p:origin x="28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852612"/>
            <a:ext cx="51720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090612"/>
            <a:ext cx="60864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5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33" y="1205190"/>
            <a:ext cx="8533333" cy="4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657225"/>
            <a:ext cx="52863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3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971675"/>
            <a:ext cx="63531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4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3149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</TotalTime>
  <Words>0</Words>
  <Application>Microsoft Office PowerPoint</Application>
  <PresentationFormat>画面に合わせる (4:3)</PresentationFormat>
  <Paragraphs>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73</cp:revision>
  <dcterms:created xsi:type="dcterms:W3CDTF">2013-04-15T07:45:27Z</dcterms:created>
  <dcterms:modified xsi:type="dcterms:W3CDTF">2013-06-12T04:53:59Z</dcterms:modified>
</cp:coreProperties>
</file>