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3" r:id="rId2"/>
    <p:sldId id="274" r:id="rId3"/>
    <p:sldId id="275" r:id="rId4"/>
    <p:sldId id="276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2013/5/17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8536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2013/5/17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6042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2013/5/17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388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2013/5/17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926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2013/5/17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6162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2013/5/17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333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2013/5/17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0667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2013/5/17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3497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2013/5/17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5061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2013/5/17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2312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2013/5/17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280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D73A8-177D-4FF7-AF69-632B85FAD23A}" type="datetimeFigureOut">
              <a:rPr kumimoji="1" lang="ja-JP" altLang="en-US" smtClean="0"/>
              <a:t>2013/5/17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7209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762" y="2529000"/>
            <a:ext cx="3990476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079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50" y="1585912"/>
            <a:ext cx="445770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665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" y="1271587"/>
            <a:ext cx="814387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045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25" y="1042987"/>
            <a:ext cx="6838950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097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218</TotalTime>
  <Words>0</Words>
  <Application>Microsoft Office PowerPoint</Application>
  <PresentationFormat>画面に合わせる (4:3)</PresentationFormat>
  <Paragraphs>0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高野 将</dc:creator>
  <cp:lastModifiedBy>高野 将</cp:lastModifiedBy>
  <cp:revision>47</cp:revision>
  <dcterms:created xsi:type="dcterms:W3CDTF">2013-04-15T07:45:27Z</dcterms:created>
  <dcterms:modified xsi:type="dcterms:W3CDTF">2013-05-17T02:13:33Z</dcterms:modified>
</cp:coreProperties>
</file>