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/>
          <p:cNvSpPr/>
          <p:nvPr/>
        </p:nvSpPr>
        <p:spPr>
          <a:xfrm>
            <a:off x="1580533" y="1384821"/>
            <a:ext cx="1536192" cy="1119228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リビジョン：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453923" y="3717443"/>
            <a:ext cx="1781646" cy="9566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>
            <a:stCxn id="2" idx="3"/>
            <a:endCxn id="3" idx="0"/>
          </p:cNvCxnSpPr>
          <p:nvPr/>
        </p:nvCxnSpPr>
        <p:spPr>
          <a:xfrm flipH="1">
            <a:off x="2344746" y="2504049"/>
            <a:ext cx="3883" cy="121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487608" y="2926080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チェックアウト</a:t>
            </a:r>
            <a:endParaRPr kumimoji="1" lang="ja-JP" altLang="en-US" dirty="0"/>
          </a:p>
        </p:txBody>
      </p:sp>
      <p:sp>
        <p:nvSpPr>
          <p:cNvPr id="12" name="フローチャート: 磁気ディスク 11"/>
          <p:cNvSpPr/>
          <p:nvPr/>
        </p:nvSpPr>
        <p:spPr>
          <a:xfrm>
            <a:off x="5491351" y="1384821"/>
            <a:ext cx="1536192" cy="1119228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リビジョン：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5364741" y="3717443"/>
            <a:ext cx="1781646" cy="9566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3" idx="0"/>
            <a:endCxn id="12" idx="3"/>
          </p:cNvCxnSpPr>
          <p:nvPr/>
        </p:nvCxnSpPr>
        <p:spPr>
          <a:xfrm flipV="1">
            <a:off x="6255564" y="2504049"/>
            <a:ext cx="3883" cy="121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398426" y="292608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コミット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>
            <a:off x="4265323" y="2616591"/>
            <a:ext cx="478301" cy="1100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638423" y="1964248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2736895" y="4139472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6655481" y="4139472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6563308" y="1964248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15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/>
          <p:cNvSpPr/>
          <p:nvPr/>
        </p:nvSpPr>
        <p:spPr>
          <a:xfrm>
            <a:off x="1664939" y="1469227"/>
            <a:ext cx="1536192" cy="1119228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リビジョン：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538329" y="3801849"/>
            <a:ext cx="1781646" cy="9566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stCxn id="8" idx="1"/>
            <a:endCxn id="2" idx="4"/>
          </p:cNvCxnSpPr>
          <p:nvPr/>
        </p:nvCxnSpPr>
        <p:spPr>
          <a:xfrm flipH="1">
            <a:off x="3201131" y="2028841"/>
            <a:ext cx="1584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572427" y="160502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コミット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2736896" y="2048654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785621" y="1550539"/>
            <a:ext cx="1781646" cy="9566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6110797" y="1981886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883876" y="4280150"/>
            <a:ext cx="317255" cy="31998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吹き出し 13"/>
          <p:cNvSpPr/>
          <p:nvPr/>
        </p:nvSpPr>
        <p:spPr>
          <a:xfrm>
            <a:off x="3752759" y="3527529"/>
            <a:ext cx="1323130" cy="548640"/>
          </a:xfrm>
          <a:prstGeom prst="wedgeRectCallout">
            <a:avLst>
              <a:gd name="adj1" fmla="val -83563"/>
              <a:gd name="adj2" fmla="val 1086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変化なし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72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/>
          <p:cNvSpPr/>
          <p:nvPr/>
        </p:nvSpPr>
        <p:spPr>
          <a:xfrm>
            <a:off x="1664939" y="1469227"/>
            <a:ext cx="1536192" cy="1119228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リビジョン：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538329" y="3801849"/>
            <a:ext cx="1781646" cy="9566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stCxn id="2" idx="3"/>
            <a:endCxn id="3" idx="0"/>
          </p:cNvCxnSpPr>
          <p:nvPr/>
        </p:nvCxnSpPr>
        <p:spPr>
          <a:xfrm flipH="1">
            <a:off x="2429152" y="2588455"/>
            <a:ext cx="3883" cy="121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526962" y="3007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2736896" y="2048654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785621" y="1550539"/>
            <a:ext cx="1781646" cy="9566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2818956" y="4236417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99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58</Words>
  <Application>Microsoft Office PowerPoint</Application>
  <PresentationFormat>画面に合わせる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45</cp:revision>
  <dcterms:created xsi:type="dcterms:W3CDTF">2013-04-15T07:45:27Z</dcterms:created>
  <dcterms:modified xsi:type="dcterms:W3CDTF">2013-12-09T05:28:19Z</dcterms:modified>
</cp:coreProperties>
</file>