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52787" y="749346"/>
            <a:ext cx="3652538" cy="3441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22500" y="129426"/>
            <a:ext cx="1536192" cy="89001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2" y="1019442"/>
            <a:ext cx="475374" cy="47537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40376" y="1072463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root/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1655666"/>
            <a:ext cx="475374" cy="4753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18328" y="1708687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tags/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3451581"/>
            <a:ext cx="475374" cy="4753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18328" y="35046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trunk/</a:t>
            </a:r>
            <a:endParaRPr kumimoji="1" lang="ja-JP" altLang="en-US" dirty="0"/>
          </a:p>
        </p:txBody>
      </p:sp>
      <p:cxnSp>
        <p:nvCxnSpPr>
          <p:cNvPr id="11" name="カギ線コネクタ 10"/>
          <p:cNvCxnSpPr>
            <a:stCxn id="5" idx="2"/>
            <a:endCxn id="7" idx="1"/>
          </p:cNvCxnSpPr>
          <p:nvPr/>
        </p:nvCxnSpPr>
        <p:spPr>
          <a:xfrm rot="16200000" flipH="1">
            <a:off x="1173553" y="162395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5" idx="2"/>
            <a:endCxn id="9" idx="1"/>
          </p:cNvCxnSpPr>
          <p:nvPr/>
        </p:nvCxnSpPr>
        <p:spPr>
          <a:xfrm rot="16200000" flipH="1">
            <a:off x="275595" y="2521909"/>
            <a:ext cx="219445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41" y="2239055"/>
            <a:ext cx="475374" cy="47537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448615" y="2292076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release/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676677" y="2180178"/>
            <a:ext cx="321678" cy="2714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28" y="2724380"/>
            <a:ext cx="475374" cy="475374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978902" y="277740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v1.0/</a:t>
            </a:r>
            <a:endParaRPr kumimoji="1" lang="ja-JP" altLang="en-US" dirty="0"/>
          </a:p>
        </p:txBody>
      </p:sp>
      <p:cxnSp>
        <p:nvCxnSpPr>
          <p:cNvPr id="22" name="カギ線コネクタ 21"/>
          <p:cNvCxnSpPr>
            <a:stCxn id="14" idx="2"/>
            <a:endCxn id="20" idx="1"/>
          </p:cNvCxnSpPr>
          <p:nvPr/>
        </p:nvCxnSpPr>
        <p:spPr>
          <a:xfrm rot="16200000" flipH="1">
            <a:off x="2233409" y="2691948"/>
            <a:ext cx="247638" cy="292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665515" y="3768351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18" y="4009200"/>
            <a:ext cx="475374" cy="475374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355692" y="4062221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0" y="4645424"/>
            <a:ext cx="475374" cy="475374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6733644" y="469844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0" y="5176981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6733644" y="5230002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stCxn id="27" idx="2"/>
            <a:endCxn id="29" idx="1"/>
          </p:cNvCxnSpPr>
          <p:nvPr/>
        </p:nvCxnSpPr>
        <p:spPr>
          <a:xfrm rot="16200000" flipH="1">
            <a:off x="5988869" y="4613709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31" idx="1"/>
          </p:cNvCxnSpPr>
          <p:nvPr/>
        </p:nvCxnSpPr>
        <p:spPr>
          <a:xfrm rot="16200000" flipH="1">
            <a:off x="5751182" y="4907579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27" idx="1"/>
            <a:endCxn id="10" idx="2"/>
          </p:cNvCxnSpPr>
          <p:nvPr/>
        </p:nvCxnSpPr>
        <p:spPr>
          <a:xfrm rot="10800000">
            <a:off x="2308020" y="3873935"/>
            <a:ext cx="3572299" cy="37295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27" idx="0"/>
            <a:endCxn id="21" idx="2"/>
          </p:cNvCxnSpPr>
          <p:nvPr/>
        </p:nvCxnSpPr>
        <p:spPr>
          <a:xfrm rot="16200000" flipV="1">
            <a:off x="4284815" y="2176009"/>
            <a:ext cx="862467" cy="280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上矢印 48"/>
          <p:cNvSpPr/>
          <p:nvPr/>
        </p:nvSpPr>
        <p:spPr>
          <a:xfrm>
            <a:off x="3436830" y="3636250"/>
            <a:ext cx="1628993" cy="554749"/>
          </a:xfrm>
          <a:prstGeom prst="upArrow">
            <a:avLst>
              <a:gd name="adj1" fmla="val 68400"/>
              <a:gd name="adj2" fmla="val 55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切り替え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5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0" y="2248047"/>
            <a:ext cx="8647619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52787" y="749346"/>
            <a:ext cx="3652538" cy="3441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22500" y="129426"/>
            <a:ext cx="1536192" cy="89001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2" y="1019442"/>
            <a:ext cx="475374" cy="47537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40376" y="1072463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root/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1655666"/>
            <a:ext cx="475374" cy="4753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18328" y="1708687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tags/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54" y="3451581"/>
            <a:ext cx="475374" cy="4753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18328" y="35046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trunk/</a:t>
            </a:r>
            <a:endParaRPr kumimoji="1" lang="ja-JP" altLang="en-US" dirty="0"/>
          </a:p>
        </p:txBody>
      </p:sp>
      <p:cxnSp>
        <p:nvCxnSpPr>
          <p:cNvPr id="11" name="カギ線コネクタ 10"/>
          <p:cNvCxnSpPr>
            <a:stCxn id="5" idx="2"/>
            <a:endCxn id="7" idx="1"/>
          </p:cNvCxnSpPr>
          <p:nvPr/>
        </p:nvCxnSpPr>
        <p:spPr>
          <a:xfrm rot="16200000" flipH="1">
            <a:off x="1173553" y="162395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5" idx="2"/>
            <a:endCxn id="9" idx="1"/>
          </p:cNvCxnSpPr>
          <p:nvPr/>
        </p:nvCxnSpPr>
        <p:spPr>
          <a:xfrm rot="16200000" flipH="1">
            <a:off x="275595" y="2521909"/>
            <a:ext cx="2194452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41" y="2239055"/>
            <a:ext cx="475374" cy="47537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448615" y="2292076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release/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endCxn id="14" idx="1"/>
          </p:cNvCxnSpPr>
          <p:nvPr/>
        </p:nvCxnSpPr>
        <p:spPr>
          <a:xfrm rot="16200000" flipH="1">
            <a:off x="1676677" y="2180178"/>
            <a:ext cx="321678" cy="2714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28" y="2724380"/>
            <a:ext cx="475374" cy="475374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978902" y="277740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v1.0/</a:t>
            </a:r>
            <a:endParaRPr kumimoji="1" lang="ja-JP" altLang="en-US" dirty="0"/>
          </a:p>
        </p:txBody>
      </p:sp>
      <p:cxnSp>
        <p:nvCxnSpPr>
          <p:cNvPr id="22" name="カギ線コネクタ 21"/>
          <p:cNvCxnSpPr>
            <a:stCxn id="14" idx="2"/>
            <a:endCxn id="20" idx="1"/>
          </p:cNvCxnSpPr>
          <p:nvPr/>
        </p:nvCxnSpPr>
        <p:spPr>
          <a:xfrm rot="16200000" flipH="1">
            <a:off x="2233409" y="2691948"/>
            <a:ext cx="247638" cy="292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5755162" y="1954703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65" y="2195552"/>
            <a:ext cx="475374" cy="475374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445339" y="2248573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 smtClean="0"/>
              <a:t>:\exportdir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17" y="2831776"/>
            <a:ext cx="475374" cy="475374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6823291" y="28847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17" y="3363333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6823291" y="341635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stCxn id="27" idx="2"/>
            <a:endCxn id="29" idx="1"/>
          </p:cNvCxnSpPr>
          <p:nvPr/>
        </p:nvCxnSpPr>
        <p:spPr>
          <a:xfrm rot="16200000" flipH="1">
            <a:off x="6078516" y="280006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31" idx="1"/>
          </p:cNvCxnSpPr>
          <p:nvPr/>
        </p:nvCxnSpPr>
        <p:spPr>
          <a:xfrm rot="16200000" flipH="1">
            <a:off x="5840829" y="309393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3824173" y="2617904"/>
            <a:ext cx="1711254" cy="8866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エクスポート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0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33" y="2209952"/>
            <a:ext cx="493333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24012"/>
            <a:ext cx="4457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38</Words>
  <Application>Microsoft Office PowerPoint</Application>
  <PresentationFormat>画面に合わせる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67</cp:revision>
  <dcterms:created xsi:type="dcterms:W3CDTF">2013-04-15T07:45:27Z</dcterms:created>
  <dcterms:modified xsi:type="dcterms:W3CDTF">2013-06-11T06:25:40Z</dcterms:modified>
</cp:coreProperties>
</file>