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5351" y="539348"/>
            <a:ext cx="2877312" cy="2929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8" y="60812"/>
            <a:ext cx="690177" cy="95707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548112" y="1273221"/>
            <a:ext cx="1942903" cy="20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/>
          <p:cNvSpPr/>
          <p:nvPr/>
        </p:nvSpPr>
        <p:spPr>
          <a:xfrm>
            <a:off x="1017825" y="653301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27" y="1543317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235701" y="15963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79" y="2179541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13653" y="22325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79" y="2711098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613653" y="2764119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1868878" y="2147826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1631191" y="2441696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103040" y="4692276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3" y="4933125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793217" y="4986146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5" y="5569349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171169" y="562237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5" y="6100906"/>
            <a:ext cx="475374" cy="4753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2171169" y="6153927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19" idx="2"/>
            <a:endCxn id="21" idx="1"/>
          </p:cNvCxnSpPr>
          <p:nvPr/>
        </p:nvCxnSpPr>
        <p:spPr>
          <a:xfrm rot="16200000" flipH="1">
            <a:off x="1426394" y="5537634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23" idx="1"/>
          </p:cNvCxnSpPr>
          <p:nvPr/>
        </p:nvCxnSpPr>
        <p:spPr>
          <a:xfrm rot="16200000" flipH="1">
            <a:off x="1188707" y="5831504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5" y="4281513"/>
            <a:ext cx="910018" cy="651612"/>
          </a:xfrm>
          <a:prstGeom prst="rect">
            <a:avLst/>
          </a:prstGeom>
        </p:spPr>
      </p:pic>
      <p:sp>
        <p:nvSpPr>
          <p:cNvPr id="28" name="下矢印 27"/>
          <p:cNvSpPr/>
          <p:nvPr/>
        </p:nvSpPr>
        <p:spPr>
          <a:xfrm>
            <a:off x="1438764" y="3571126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190" y="374802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チェックアウト</a:t>
            </a:r>
            <a:endParaRPr kumimoji="1" lang="ja-JP" altLang="en-US" dirty="0"/>
          </a:p>
        </p:txBody>
      </p:sp>
      <p:sp>
        <p:nvSpPr>
          <p:cNvPr id="30" name="下矢印 29"/>
          <p:cNvSpPr/>
          <p:nvPr/>
        </p:nvSpPr>
        <p:spPr>
          <a:xfrm flipV="1">
            <a:off x="2415595" y="3559313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188724" y="373620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091896" y="777035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99" y="1017884"/>
            <a:ext cx="475374" cy="475374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6782073" y="1070905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1" y="1654108"/>
            <a:ext cx="475374" cy="475374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160025" y="17071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1" y="2185665"/>
            <a:ext cx="475374" cy="475374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7160025" y="2238686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39" name="カギ線コネクタ 38"/>
          <p:cNvCxnSpPr>
            <a:stCxn id="33" idx="2"/>
            <a:endCxn id="35" idx="1"/>
          </p:cNvCxnSpPr>
          <p:nvPr/>
        </p:nvCxnSpPr>
        <p:spPr>
          <a:xfrm rot="16200000" flipH="1">
            <a:off x="6415250" y="1622393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endCxn id="37" idx="1"/>
          </p:cNvCxnSpPr>
          <p:nvPr/>
        </p:nvCxnSpPr>
        <p:spPr>
          <a:xfrm rot="16200000" flipH="1">
            <a:off x="6177563" y="1916263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81" y="366272"/>
            <a:ext cx="910018" cy="651612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4243254" y="1285966"/>
            <a:ext cx="1250955" cy="53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flipH="1">
            <a:off x="4243254" y="2076966"/>
            <a:ext cx="1250955" cy="53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98485" y="95935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チェックアウト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561937" y="265491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0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31" y="1246747"/>
            <a:ext cx="536333" cy="5363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83064" y="130252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a.cs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14559"/>
              </p:ext>
            </p:extLst>
          </p:nvPr>
        </p:nvGraphicFramePr>
        <p:xfrm>
          <a:off x="1346731" y="1970024"/>
          <a:ext cx="536333" cy="14925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333"/>
              </a:tblGrid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51" y="1246747"/>
            <a:ext cx="536333" cy="53633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138584" y="130252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</a:t>
            </a:r>
            <a:r>
              <a:rPr kumimoji="1" lang="en-US" altLang="ja-JP" dirty="0" err="1" smtClean="0"/>
              <a:t>.cs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92535"/>
              </p:ext>
            </p:extLst>
          </p:nvPr>
        </p:nvGraphicFramePr>
        <p:xfrm>
          <a:off x="3602251" y="1970024"/>
          <a:ext cx="536333" cy="11193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333"/>
              </a:tblGrid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67" y="1246747"/>
            <a:ext cx="536333" cy="53633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6247800" y="130252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c.cs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80593"/>
              </p:ext>
            </p:extLst>
          </p:nvPr>
        </p:nvGraphicFramePr>
        <p:xfrm>
          <a:off x="5711467" y="1970024"/>
          <a:ext cx="536333" cy="2238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333"/>
              </a:tblGrid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フリーフォーム 21"/>
          <p:cNvSpPr/>
          <p:nvPr/>
        </p:nvSpPr>
        <p:spPr>
          <a:xfrm>
            <a:off x="1179526" y="2247930"/>
            <a:ext cx="5818138" cy="2084832"/>
          </a:xfrm>
          <a:custGeom>
            <a:avLst/>
            <a:gdLst>
              <a:gd name="connsiteX0" fmla="*/ 1669761 w 5818138"/>
              <a:gd name="connsiteY0" fmla="*/ 0 h 2084832"/>
              <a:gd name="connsiteX1" fmla="*/ 3510811 w 5818138"/>
              <a:gd name="connsiteY1" fmla="*/ 0 h 2084832"/>
              <a:gd name="connsiteX2" fmla="*/ 3754593 w 5818138"/>
              <a:gd name="connsiteY2" fmla="*/ 0 h 2084832"/>
              <a:gd name="connsiteX3" fmla="*/ 4011168 w 5818138"/>
              <a:gd name="connsiteY3" fmla="*/ 0 h 2084832"/>
              <a:gd name="connsiteX4" fmla="*/ 4011168 w 5818138"/>
              <a:gd name="connsiteY4" fmla="*/ 1511808 h 2084832"/>
              <a:gd name="connsiteX5" fmla="*/ 5818138 w 5818138"/>
              <a:gd name="connsiteY5" fmla="*/ 1511808 h 2084832"/>
              <a:gd name="connsiteX6" fmla="*/ 5818138 w 5818138"/>
              <a:gd name="connsiteY6" fmla="*/ 2084832 h 2084832"/>
              <a:gd name="connsiteX7" fmla="*/ 4011168 w 5818138"/>
              <a:gd name="connsiteY7" fmla="*/ 2084832 h 2084832"/>
              <a:gd name="connsiteX8" fmla="*/ 3733306 w 5818138"/>
              <a:gd name="connsiteY8" fmla="*/ 2084832 h 2084832"/>
              <a:gd name="connsiteX9" fmla="*/ 3510811 w 5818138"/>
              <a:gd name="connsiteY9" fmla="*/ 2084832 h 2084832"/>
              <a:gd name="connsiteX10" fmla="*/ 3510811 w 5818138"/>
              <a:gd name="connsiteY10" fmla="*/ 573024 h 2084832"/>
              <a:gd name="connsiteX11" fmla="*/ 2060448 w 5818138"/>
              <a:gd name="connsiteY11" fmla="*/ 573024 h 2084832"/>
              <a:gd name="connsiteX12" fmla="*/ 2060448 w 5818138"/>
              <a:gd name="connsiteY12" fmla="*/ 885414 h 2084832"/>
              <a:gd name="connsiteX13" fmla="*/ 0 w 5818138"/>
              <a:gd name="connsiteY13" fmla="*/ 885414 h 2084832"/>
              <a:gd name="connsiteX14" fmla="*/ 0 w 5818138"/>
              <a:gd name="connsiteY14" fmla="*/ 397734 h 2084832"/>
              <a:gd name="connsiteX15" fmla="*/ 1669761 w 5818138"/>
              <a:gd name="connsiteY15" fmla="*/ 397734 h 20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18138" h="2084832">
                <a:moveTo>
                  <a:pt x="1669761" y="0"/>
                </a:moveTo>
                <a:lnTo>
                  <a:pt x="3510811" y="0"/>
                </a:lnTo>
                <a:lnTo>
                  <a:pt x="3754593" y="0"/>
                </a:lnTo>
                <a:lnTo>
                  <a:pt x="4011168" y="0"/>
                </a:lnTo>
                <a:lnTo>
                  <a:pt x="4011168" y="1511808"/>
                </a:lnTo>
                <a:lnTo>
                  <a:pt x="5818138" y="1511808"/>
                </a:lnTo>
                <a:lnTo>
                  <a:pt x="5818138" y="2084832"/>
                </a:lnTo>
                <a:lnTo>
                  <a:pt x="4011168" y="2084832"/>
                </a:lnTo>
                <a:lnTo>
                  <a:pt x="3733306" y="2084832"/>
                </a:lnTo>
                <a:lnTo>
                  <a:pt x="3510811" y="2084832"/>
                </a:lnTo>
                <a:lnTo>
                  <a:pt x="3510811" y="573024"/>
                </a:lnTo>
                <a:lnTo>
                  <a:pt x="2060448" y="573024"/>
                </a:lnTo>
                <a:lnTo>
                  <a:pt x="2060448" y="885414"/>
                </a:lnTo>
                <a:lnTo>
                  <a:pt x="0" y="885414"/>
                </a:lnTo>
                <a:lnTo>
                  <a:pt x="0" y="397734"/>
                </a:lnTo>
                <a:lnTo>
                  <a:pt x="1669761" y="397734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68896" y="391363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リリース</a:t>
            </a:r>
            <a:r>
              <a:rPr lang="ja-JP" altLang="en-US" dirty="0"/>
              <a:t>バージョン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13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82880" y="458661"/>
            <a:ext cx="2426208" cy="3223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458661"/>
            <a:ext cx="475374" cy="47537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91009" y="51168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 smtClean="0"/>
              <a:t>:\myproduct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7" y="1187530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68961" y="1240551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9" name="カギ線コネクタ 8"/>
          <p:cNvCxnSpPr>
            <a:stCxn id="2" idx="2"/>
            <a:endCxn id="6" idx="1"/>
          </p:cNvCxnSpPr>
          <p:nvPr/>
        </p:nvCxnSpPr>
        <p:spPr>
          <a:xfrm rot="16200000" flipH="1">
            <a:off x="477863" y="1109493"/>
            <a:ext cx="491182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20" y="1825129"/>
            <a:ext cx="536333" cy="53633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04753" y="18809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a.cs</a:t>
            </a:r>
            <a:endParaRPr kumimoji="1" lang="ja-JP" altLang="en-US" dirty="0"/>
          </a:p>
        </p:txBody>
      </p:sp>
      <p:cxnSp>
        <p:nvCxnSpPr>
          <p:cNvPr id="15" name="カギ線コネクタ 14"/>
          <p:cNvCxnSpPr>
            <a:stCxn id="6" idx="2"/>
            <a:endCxn id="10" idx="1"/>
          </p:cNvCxnSpPr>
          <p:nvPr/>
        </p:nvCxnSpPr>
        <p:spPr>
          <a:xfrm rot="16200000" flipH="1">
            <a:off x="884651" y="1809527"/>
            <a:ext cx="430392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20" y="2364320"/>
            <a:ext cx="536333" cy="536333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704753" y="242009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b.cs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6" idx="2"/>
            <a:endCxn id="17" idx="1"/>
          </p:cNvCxnSpPr>
          <p:nvPr/>
        </p:nvCxnSpPr>
        <p:spPr>
          <a:xfrm rot="16200000" flipH="1">
            <a:off x="615056" y="2079122"/>
            <a:ext cx="969583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82880" y="1584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リビジョン</a:t>
            </a:r>
            <a:r>
              <a:rPr lang="ja-JP" altLang="en-US" dirty="0"/>
              <a:t>：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248149" y="458661"/>
            <a:ext cx="2426208" cy="3223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04" y="458661"/>
            <a:ext cx="475374" cy="475374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956278" y="51168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 smtClean="0"/>
              <a:t>:\myproduct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56" y="1187530"/>
            <a:ext cx="475374" cy="475374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4334230" y="1240551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25" idx="2"/>
            <a:endCxn id="27" idx="1"/>
          </p:cNvCxnSpPr>
          <p:nvPr/>
        </p:nvCxnSpPr>
        <p:spPr>
          <a:xfrm rot="16200000" flipH="1">
            <a:off x="3543132" y="1109493"/>
            <a:ext cx="491182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89" y="1825129"/>
            <a:ext cx="536333" cy="536333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4770022" y="18809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a.cs</a:t>
            </a:r>
            <a:endParaRPr kumimoji="1" lang="ja-JP" altLang="en-US" dirty="0"/>
          </a:p>
        </p:txBody>
      </p:sp>
      <p:cxnSp>
        <p:nvCxnSpPr>
          <p:cNvPr id="32" name="カギ線コネクタ 31"/>
          <p:cNvCxnSpPr>
            <a:stCxn id="27" idx="2"/>
            <a:endCxn id="30" idx="1"/>
          </p:cNvCxnSpPr>
          <p:nvPr/>
        </p:nvCxnSpPr>
        <p:spPr>
          <a:xfrm rot="16200000" flipH="1">
            <a:off x="3949920" y="1809527"/>
            <a:ext cx="430392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89" y="2364320"/>
            <a:ext cx="536333" cy="536333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4770022" y="242009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b.cs</a:t>
            </a:r>
            <a:r>
              <a:rPr kumimoji="1"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35" name="カギ線コネクタ 34"/>
          <p:cNvCxnSpPr>
            <a:stCxn id="27" idx="2"/>
            <a:endCxn id="33" idx="1"/>
          </p:cNvCxnSpPr>
          <p:nvPr/>
        </p:nvCxnSpPr>
        <p:spPr>
          <a:xfrm rot="16200000" flipH="1">
            <a:off x="3680325" y="2079122"/>
            <a:ext cx="969583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48149" y="15849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リビジョン： 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89" y="2929027"/>
            <a:ext cx="536333" cy="536333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4770022" y="298480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c.cs</a:t>
            </a:r>
            <a:endParaRPr kumimoji="1" lang="ja-JP" altLang="en-US" dirty="0"/>
          </a:p>
        </p:txBody>
      </p:sp>
      <p:cxnSp>
        <p:nvCxnSpPr>
          <p:cNvPr id="39" name="カギ線コネクタ 38"/>
          <p:cNvCxnSpPr>
            <a:stCxn id="27" idx="2"/>
            <a:endCxn id="37" idx="1"/>
          </p:cNvCxnSpPr>
          <p:nvPr/>
        </p:nvCxnSpPr>
        <p:spPr>
          <a:xfrm rot="16200000" flipH="1">
            <a:off x="3397971" y="2361476"/>
            <a:ext cx="1534290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328502" y="458661"/>
            <a:ext cx="2426208" cy="3223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57" y="458661"/>
            <a:ext cx="475374" cy="475374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7036631" y="51168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 smtClean="0"/>
              <a:t>:\myproduct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09" y="1187530"/>
            <a:ext cx="475374" cy="475374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7414583" y="1240551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42" idx="2"/>
            <a:endCxn id="44" idx="1"/>
          </p:cNvCxnSpPr>
          <p:nvPr/>
        </p:nvCxnSpPr>
        <p:spPr>
          <a:xfrm rot="16200000" flipH="1">
            <a:off x="6623485" y="1109493"/>
            <a:ext cx="491182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図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42" y="1825129"/>
            <a:ext cx="536333" cy="536333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7850375" y="188090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a.cs</a:t>
            </a:r>
            <a:r>
              <a:rPr kumimoji="1"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49" name="カギ線コネクタ 48"/>
          <p:cNvCxnSpPr>
            <a:stCxn id="44" idx="2"/>
            <a:endCxn id="47" idx="1"/>
          </p:cNvCxnSpPr>
          <p:nvPr/>
        </p:nvCxnSpPr>
        <p:spPr>
          <a:xfrm rot="16200000" flipH="1">
            <a:off x="7030273" y="1809527"/>
            <a:ext cx="430392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図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42" y="2364320"/>
            <a:ext cx="536333" cy="536333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7850375" y="242009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b.cs</a:t>
            </a:r>
            <a:r>
              <a:rPr kumimoji="1"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52" name="カギ線コネクタ 51"/>
          <p:cNvCxnSpPr>
            <a:stCxn id="44" idx="2"/>
            <a:endCxn id="50" idx="1"/>
          </p:cNvCxnSpPr>
          <p:nvPr/>
        </p:nvCxnSpPr>
        <p:spPr>
          <a:xfrm rot="16200000" flipH="1">
            <a:off x="6760678" y="2079122"/>
            <a:ext cx="969583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328502" y="15849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リビジョン：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42" y="2929027"/>
            <a:ext cx="536333" cy="536333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7850375" y="298480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c.cs</a:t>
            </a:r>
            <a:r>
              <a:rPr kumimoji="1"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56" name="カギ線コネクタ 55"/>
          <p:cNvCxnSpPr>
            <a:stCxn id="44" idx="2"/>
            <a:endCxn id="54" idx="1"/>
          </p:cNvCxnSpPr>
          <p:nvPr/>
        </p:nvCxnSpPr>
        <p:spPr>
          <a:xfrm rot="16200000" flipH="1">
            <a:off x="6478324" y="2361476"/>
            <a:ext cx="1534290" cy="137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982478" y="3851843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  <p:sp>
        <p:nvSpPr>
          <p:cNvPr id="58" name="右矢印 57"/>
          <p:cNvSpPr/>
          <p:nvPr/>
        </p:nvSpPr>
        <p:spPr>
          <a:xfrm>
            <a:off x="2539301" y="1825129"/>
            <a:ext cx="825691" cy="536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5588584" y="1825129"/>
            <a:ext cx="825691" cy="536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0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84</Words>
  <Application>Microsoft Office PowerPoint</Application>
  <PresentationFormat>画面に合わせる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37</cp:revision>
  <dcterms:created xsi:type="dcterms:W3CDTF">2013-04-15T07:45:27Z</dcterms:created>
  <dcterms:modified xsi:type="dcterms:W3CDTF">2013-05-13T02:06:53Z</dcterms:modified>
</cp:coreProperties>
</file>