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53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04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38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26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16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33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66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49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06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3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8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D73A8-177D-4FF7-AF69-632B85FAD23A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20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FD7E3A66-2D53-4D13-B238-8E5A43EEAC53}"/>
              </a:ext>
            </a:extLst>
          </p:cNvPr>
          <p:cNvGrpSpPr/>
          <p:nvPr/>
        </p:nvGrpSpPr>
        <p:grpSpPr>
          <a:xfrm>
            <a:off x="934046" y="1384075"/>
            <a:ext cx="6414709" cy="3238259"/>
            <a:chOff x="271317" y="1451187"/>
            <a:chExt cx="5441682" cy="2662492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FD00448C-5501-4C6B-A401-600B1BE0FEF3}"/>
                </a:ext>
              </a:extLst>
            </p:cNvPr>
            <p:cNvCxnSpPr>
              <a:cxnSpLocks/>
            </p:cNvCxnSpPr>
            <p:nvPr/>
          </p:nvCxnSpPr>
          <p:spPr>
            <a:xfrm>
              <a:off x="1345108" y="1635853"/>
              <a:ext cx="4152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B25FBA0E-4990-4903-8B69-29BA86E48724}"/>
                </a:ext>
              </a:extLst>
            </p:cNvPr>
            <p:cNvSpPr txBox="1"/>
            <p:nvPr/>
          </p:nvSpPr>
          <p:spPr>
            <a:xfrm>
              <a:off x="271317" y="1451187"/>
              <a:ext cx="906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トランク</a:t>
              </a:r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27EDFB32-3C8B-438B-96FD-16D08AD5E641}"/>
                </a:ext>
              </a:extLst>
            </p:cNvPr>
            <p:cNvSpPr/>
            <p:nvPr/>
          </p:nvSpPr>
          <p:spPr>
            <a:xfrm>
              <a:off x="1638723" y="1468073"/>
              <a:ext cx="352315" cy="3523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1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A978A2B4-02F6-4C9A-BA5F-DE0B90A9A49B}"/>
                </a:ext>
              </a:extLst>
            </p:cNvPr>
            <p:cNvSpPr/>
            <p:nvPr/>
          </p:nvSpPr>
          <p:spPr>
            <a:xfrm>
              <a:off x="2158812" y="1468073"/>
              <a:ext cx="352315" cy="3523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2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CE5ADD3B-9A1B-4772-AB82-727DA1DED57E}"/>
                </a:ext>
              </a:extLst>
            </p:cNvPr>
            <p:cNvSpPr/>
            <p:nvPr/>
          </p:nvSpPr>
          <p:spPr>
            <a:xfrm>
              <a:off x="2771290" y="1468073"/>
              <a:ext cx="352315" cy="3523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4</a:t>
              </a:r>
              <a:endParaRPr kumimoji="1" lang="ja-JP" altLang="en-US" sz="800" dirty="0">
                <a:latin typeface="+mn-ea"/>
              </a:endParaRPr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0D334BA3-DA27-4830-A750-0BAECFF5D499}"/>
                </a:ext>
              </a:extLst>
            </p:cNvPr>
            <p:cNvCxnSpPr>
              <a:cxnSpLocks/>
            </p:cNvCxnSpPr>
            <p:nvPr/>
          </p:nvCxnSpPr>
          <p:spPr>
            <a:xfrm>
              <a:off x="2687284" y="2527687"/>
              <a:ext cx="2810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A89AACF-C72A-4422-A63D-91884E0753FF}"/>
                </a:ext>
              </a:extLst>
            </p:cNvPr>
            <p:cNvSpPr txBox="1"/>
            <p:nvPr/>
          </p:nvSpPr>
          <p:spPr>
            <a:xfrm>
              <a:off x="734254" y="2351159"/>
              <a:ext cx="1768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リリースブランチ</a:t>
              </a:r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E4134C78-D3BE-4411-95D3-843BE8B3C861}"/>
                </a:ext>
              </a:extLst>
            </p:cNvPr>
            <p:cNvCxnSpPr>
              <a:cxnSpLocks/>
              <a:stCxn id="6" idx="4"/>
              <a:endCxn id="12" idx="1"/>
            </p:cNvCxnSpPr>
            <p:nvPr/>
          </p:nvCxnSpPr>
          <p:spPr>
            <a:xfrm>
              <a:off x="2334970" y="1820388"/>
              <a:ext cx="227752" cy="5742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45480E66-B748-4719-99B4-767B4958EC4B}"/>
                </a:ext>
              </a:extLst>
            </p:cNvPr>
            <p:cNvSpPr/>
            <p:nvPr/>
          </p:nvSpPr>
          <p:spPr>
            <a:xfrm>
              <a:off x="2511127" y="2343021"/>
              <a:ext cx="352315" cy="35231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3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389E0A11-E0E5-4DA1-94E8-372C5E8EE7AC}"/>
                </a:ext>
              </a:extLst>
            </p:cNvPr>
            <p:cNvSpPr/>
            <p:nvPr/>
          </p:nvSpPr>
          <p:spPr>
            <a:xfrm>
              <a:off x="3023091" y="2351529"/>
              <a:ext cx="352315" cy="35231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5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C5F399B4-6AC1-47E6-8738-89D4C3C77AF5}"/>
                </a:ext>
              </a:extLst>
            </p:cNvPr>
            <p:cNvSpPr/>
            <p:nvPr/>
          </p:nvSpPr>
          <p:spPr>
            <a:xfrm>
              <a:off x="3291379" y="1468073"/>
              <a:ext cx="352315" cy="3523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7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FCF0B23B-031E-46C5-9598-B086126419BB}"/>
                </a:ext>
              </a:extLst>
            </p:cNvPr>
            <p:cNvSpPr/>
            <p:nvPr/>
          </p:nvSpPr>
          <p:spPr>
            <a:xfrm>
              <a:off x="3786327" y="1468073"/>
              <a:ext cx="352315" cy="3523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8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BFA339E7-9FB2-4624-BEEB-52F11997386F}"/>
                </a:ext>
              </a:extLst>
            </p:cNvPr>
            <p:cNvSpPr/>
            <p:nvPr/>
          </p:nvSpPr>
          <p:spPr>
            <a:xfrm>
              <a:off x="4192732" y="2343020"/>
              <a:ext cx="352315" cy="35231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9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CA9F65F6-76C3-45EF-9313-64AA6C0EEFF0}"/>
                </a:ext>
              </a:extLst>
            </p:cNvPr>
            <p:cNvSpPr txBox="1"/>
            <p:nvPr/>
          </p:nvSpPr>
          <p:spPr>
            <a:xfrm>
              <a:off x="2562722" y="3744347"/>
              <a:ext cx="1468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リリースタグ</a:t>
              </a:r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6A4C78A4-D322-4F34-8E6C-B38EE0706C4C}"/>
                </a:ext>
              </a:extLst>
            </p:cNvPr>
            <p:cNvSpPr/>
            <p:nvPr/>
          </p:nvSpPr>
          <p:spPr>
            <a:xfrm>
              <a:off x="3337188" y="3338882"/>
              <a:ext cx="352315" cy="3523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6</a:t>
              </a:r>
              <a:endParaRPr kumimoji="1" lang="ja-JP" altLang="en-US" sz="800" dirty="0">
                <a:latin typeface="+mn-ea"/>
              </a:endParaRPr>
            </a:p>
          </p:txBody>
        </p: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4727D796-67B8-4D2E-A877-239AE8615D11}"/>
                </a:ext>
              </a:extLst>
            </p:cNvPr>
            <p:cNvCxnSpPr>
              <a:cxnSpLocks/>
              <a:stCxn id="18" idx="4"/>
              <a:endCxn id="33" idx="1"/>
            </p:cNvCxnSpPr>
            <p:nvPr/>
          </p:nvCxnSpPr>
          <p:spPr>
            <a:xfrm>
              <a:off x="3199249" y="2703844"/>
              <a:ext cx="189534" cy="6866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2020ADF7-A2D5-461A-9EB9-07EBCDA8EB11}"/>
                </a:ext>
              </a:extLst>
            </p:cNvPr>
            <p:cNvSpPr/>
            <p:nvPr/>
          </p:nvSpPr>
          <p:spPr>
            <a:xfrm>
              <a:off x="4666730" y="1483459"/>
              <a:ext cx="352315" cy="3523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11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1CEDC6D7-EA94-4A00-8C73-E0A26B487F32}"/>
                </a:ext>
              </a:extLst>
            </p:cNvPr>
            <p:cNvSpPr txBox="1"/>
            <p:nvPr/>
          </p:nvSpPr>
          <p:spPr>
            <a:xfrm>
              <a:off x="2059088" y="1976697"/>
              <a:ext cx="628196" cy="2616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100" dirty="0"/>
                <a:t>コピー</a:t>
              </a:r>
              <a:endParaRPr kumimoji="1" lang="ja-JP" altLang="en-US" sz="1100" dirty="0"/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D89B0381-9FDC-49E7-A080-1195188F85E7}"/>
                </a:ext>
              </a:extLst>
            </p:cNvPr>
            <p:cNvSpPr txBox="1"/>
            <p:nvPr/>
          </p:nvSpPr>
          <p:spPr>
            <a:xfrm>
              <a:off x="2977281" y="2888411"/>
              <a:ext cx="628196" cy="2616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100" dirty="0"/>
                <a:t>コピー</a:t>
              </a:r>
              <a:endParaRPr kumimoji="1" lang="ja-JP" altLang="en-US" sz="1100" dirty="0"/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BCDDFD2C-CFD5-4801-9DFA-77760F4982F7}"/>
                </a:ext>
              </a:extLst>
            </p:cNvPr>
            <p:cNvCxnSpPr>
              <a:cxnSpLocks/>
              <a:stCxn id="21" idx="4"/>
              <a:endCxn id="22" idx="1"/>
            </p:cNvCxnSpPr>
            <p:nvPr/>
          </p:nvCxnSpPr>
          <p:spPr>
            <a:xfrm>
              <a:off x="3962485" y="1820388"/>
              <a:ext cx="281842" cy="5742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71A322EB-2B50-475A-86FD-B280B2F2F45C}"/>
                </a:ext>
              </a:extLst>
            </p:cNvPr>
            <p:cNvSpPr txBox="1"/>
            <p:nvPr/>
          </p:nvSpPr>
          <p:spPr>
            <a:xfrm>
              <a:off x="3782514" y="1965356"/>
              <a:ext cx="628196" cy="2616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100" dirty="0"/>
                <a:t>マージ</a:t>
              </a:r>
              <a:endParaRPr kumimoji="1" lang="ja-JP" altLang="en-US" sz="1100" dirty="0"/>
            </a:p>
          </p:txBody>
        </p:sp>
        <p:sp>
          <p:nvSpPr>
            <p:cNvPr id="17" name="吹き出し: 四角形 16">
              <a:extLst>
                <a:ext uri="{FF2B5EF4-FFF2-40B4-BE49-F238E27FC236}">
                  <a16:creationId xmlns:a16="http://schemas.microsoft.com/office/drawing/2014/main" id="{8FBCB349-FA09-4591-8B10-7CD91EE7FF61}"/>
                </a:ext>
              </a:extLst>
            </p:cNvPr>
            <p:cNvSpPr/>
            <p:nvPr/>
          </p:nvSpPr>
          <p:spPr>
            <a:xfrm>
              <a:off x="1018742" y="3004064"/>
              <a:ext cx="1592276" cy="494133"/>
            </a:xfrm>
            <a:prstGeom prst="wedgeRectCallout">
              <a:avLst>
                <a:gd name="adj1" fmla="val 74691"/>
                <a:gd name="adj2" fmla="val -12231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sz="1200" dirty="0"/>
                <a:t>リリース先に合わせた</a:t>
              </a:r>
              <a:br>
                <a:rPr kumimoji="1" lang="en-US" altLang="ja-JP" sz="1200" dirty="0"/>
              </a:br>
              <a:r>
                <a:rPr kumimoji="1" lang="ja-JP" altLang="en-US" sz="1200" dirty="0"/>
                <a:t>設定変更</a:t>
              </a: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1956EAD5-A4B6-4AAA-929E-F8EC64269B97}"/>
                </a:ext>
              </a:extLst>
            </p:cNvPr>
            <p:cNvSpPr txBox="1"/>
            <p:nvPr/>
          </p:nvSpPr>
          <p:spPr>
            <a:xfrm>
              <a:off x="4244327" y="3744347"/>
              <a:ext cx="1468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リリースタグ</a:t>
              </a:r>
              <a:r>
                <a:rPr kumimoji="1"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2461310D-C989-45F2-9147-3DA7F2768324}"/>
                </a:ext>
              </a:extLst>
            </p:cNvPr>
            <p:cNvSpPr/>
            <p:nvPr/>
          </p:nvSpPr>
          <p:spPr>
            <a:xfrm>
              <a:off x="4555394" y="3338882"/>
              <a:ext cx="352315" cy="3523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10</a:t>
              </a:r>
              <a:endParaRPr kumimoji="1" lang="ja-JP" altLang="en-US" sz="800" dirty="0">
                <a:latin typeface="+mn-ea"/>
              </a:endParaRPr>
            </a:p>
          </p:txBody>
        </p: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18F07122-449C-4957-96A0-7E32C28B1F28}"/>
                </a:ext>
              </a:extLst>
            </p:cNvPr>
            <p:cNvCxnSpPr>
              <a:cxnSpLocks/>
              <a:stCxn id="22" idx="4"/>
              <a:endCxn id="44" idx="1"/>
            </p:cNvCxnSpPr>
            <p:nvPr/>
          </p:nvCxnSpPr>
          <p:spPr>
            <a:xfrm>
              <a:off x="4368890" y="2695335"/>
              <a:ext cx="238099" cy="6951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51DA2926-F636-441A-9349-027912AA44F8}"/>
                </a:ext>
              </a:extLst>
            </p:cNvPr>
            <p:cNvSpPr txBox="1"/>
            <p:nvPr/>
          </p:nvSpPr>
          <p:spPr>
            <a:xfrm>
              <a:off x="4152224" y="2891258"/>
              <a:ext cx="628196" cy="2616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100" dirty="0"/>
                <a:t>コピー</a:t>
              </a:r>
              <a:endParaRPr kumimoji="1" lang="ja-JP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24756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24</Words>
  <Application>Microsoft Office PowerPoint</Application>
  <PresentationFormat>画面に合わせる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高野将</cp:lastModifiedBy>
  <cp:revision>46</cp:revision>
  <dcterms:created xsi:type="dcterms:W3CDTF">2013-04-15T07:45:27Z</dcterms:created>
  <dcterms:modified xsi:type="dcterms:W3CDTF">2018-04-02T01:39:23Z</dcterms:modified>
</cp:coreProperties>
</file>