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2014/2/5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53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2014/2/5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04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2014/2/5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38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2014/2/5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26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2014/2/5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16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2014/2/5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33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2014/2/5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66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2014/2/5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49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2014/2/5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06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2014/2/5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3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2014/2/5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8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D73A8-177D-4FF7-AF69-632B85FAD23A}" type="datetimeFigureOut">
              <a:rPr kumimoji="1" lang="ja-JP" altLang="en-US" smtClean="0"/>
              <a:t>2014/2/5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20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412" y="1971675"/>
            <a:ext cx="63531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86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5" y="1981200"/>
            <a:ext cx="39433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48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87" y="2609850"/>
            <a:ext cx="59150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59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37" y="923925"/>
            <a:ext cx="595312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19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5" y="2062162"/>
            <a:ext cx="60388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84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412" y="1971675"/>
            <a:ext cx="63531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69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5" y="1366837"/>
            <a:ext cx="67246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974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75" y="942975"/>
            <a:ext cx="58864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5" y="2019300"/>
            <a:ext cx="46291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61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412" y="1971675"/>
            <a:ext cx="63531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4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75" y="942975"/>
            <a:ext cx="58864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0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" y="390525"/>
            <a:ext cx="9134475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2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928687"/>
            <a:ext cx="59436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03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9625"/>
            <a:ext cx="91440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83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62" y="1828800"/>
            <a:ext cx="54006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8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9625"/>
            <a:ext cx="91440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97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</TotalTime>
  <Words>0</Words>
  <Application>Microsoft Office PowerPoint</Application>
  <PresentationFormat>画面に合わせる (4:3)</PresentationFormat>
  <Paragraphs>0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 将</cp:lastModifiedBy>
  <cp:revision>58</cp:revision>
  <dcterms:created xsi:type="dcterms:W3CDTF">2013-04-15T07:45:27Z</dcterms:created>
  <dcterms:modified xsi:type="dcterms:W3CDTF">2014-02-05T03:47:15Z</dcterms:modified>
</cp:coreProperties>
</file>