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93" r:id="rId4"/>
    <p:sldId id="294" r:id="rId5"/>
    <p:sldId id="29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81" y="2643285"/>
            <a:ext cx="449523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1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0</Words>
  <Application>Microsoft Office PowerPoint</Application>
  <PresentationFormat>画面に合わせる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59</cp:revision>
  <dcterms:created xsi:type="dcterms:W3CDTF">2013-04-15T07:45:27Z</dcterms:created>
  <dcterms:modified xsi:type="dcterms:W3CDTF">2013-05-17T08:38:17Z</dcterms:modified>
</cp:coreProperties>
</file>