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8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7775"/>
            <a:ext cx="621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42</cp:revision>
  <dcterms:created xsi:type="dcterms:W3CDTF">2013-04-15T07:45:27Z</dcterms:created>
  <dcterms:modified xsi:type="dcterms:W3CDTF">2013-06-10T07:14:32Z</dcterms:modified>
</cp:coreProperties>
</file>