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55</cp:revision>
  <dcterms:created xsi:type="dcterms:W3CDTF">2013-04-15T07:45:27Z</dcterms:created>
  <dcterms:modified xsi:type="dcterms:W3CDTF">2013-06-11T04:46:19Z</dcterms:modified>
</cp:coreProperties>
</file>