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47775"/>
            <a:ext cx="6210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3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519362"/>
            <a:ext cx="3990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433637"/>
            <a:ext cx="3667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0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7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0</Words>
  <Application>Microsoft Office PowerPoint</Application>
  <PresentationFormat>画面に合わせる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40</cp:revision>
  <dcterms:created xsi:type="dcterms:W3CDTF">2013-04-15T07:45:27Z</dcterms:created>
  <dcterms:modified xsi:type="dcterms:W3CDTF">2013-06-10T05:29:18Z</dcterms:modified>
</cp:coreProperties>
</file>