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2019300"/>
            <a:ext cx="4295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9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6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257300"/>
            <a:ext cx="6134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3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9144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9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8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090612"/>
            <a:ext cx="60864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942975"/>
            <a:ext cx="58864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1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38" y="1205189"/>
            <a:ext cx="8609524" cy="4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8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0687" y="1300162"/>
            <a:ext cx="5762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6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0687" y="1300162"/>
            <a:ext cx="5762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0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90687" y="1300162"/>
            <a:ext cx="5762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3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8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0</Words>
  <Application>Microsoft Office PowerPoint</Application>
  <PresentationFormat>画面に合わせる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88</cp:revision>
  <dcterms:created xsi:type="dcterms:W3CDTF">2013-04-15T07:45:27Z</dcterms:created>
  <dcterms:modified xsi:type="dcterms:W3CDTF">2014-05-07T01:03:34Z</dcterms:modified>
</cp:coreProperties>
</file>