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D00448C-5501-4C6B-A401-600B1BE0FEF3}"/>
              </a:ext>
            </a:extLst>
          </p:cNvPr>
          <p:cNvCxnSpPr>
            <a:cxnSpLocks/>
          </p:cNvCxnSpPr>
          <p:nvPr/>
        </p:nvCxnSpPr>
        <p:spPr>
          <a:xfrm>
            <a:off x="1778466" y="2860646"/>
            <a:ext cx="4152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5FBA0E-4990-4903-8B69-29BA86E48724}"/>
              </a:ext>
            </a:extLst>
          </p:cNvPr>
          <p:cNvSpPr txBox="1"/>
          <p:nvPr/>
        </p:nvSpPr>
        <p:spPr>
          <a:xfrm>
            <a:off x="704675" y="267598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トランク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7EDFB32-3C8B-438B-96FD-16D08AD5E641}"/>
              </a:ext>
            </a:extLst>
          </p:cNvPr>
          <p:cNvSpPr/>
          <p:nvPr/>
        </p:nvSpPr>
        <p:spPr>
          <a:xfrm>
            <a:off x="2072081" y="2692866"/>
            <a:ext cx="352315" cy="35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978A2B4-02F6-4C9A-BA5F-DE0B90A9A49B}"/>
              </a:ext>
            </a:extLst>
          </p:cNvPr>
          <p:cNvSpPr/>
          <p:nvPr/>
        </p:nvSpPr>
        <p:spPr>
          <a:xfrm>
            <a:off x="2592170" y="2692866"/>
            <a:ext cx="352315" cy="35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5ADD3B-9A1B-4772-AB82-727DA1DED57E}"/>
              </a:ext>
            </a:extLst>
          </p:cNvPr>
          <p:cNvSpPr/>
          <p:nvPr/>
        </p:nvSpPr>
        <p:spPr>
          <a:xfrm>
            <a:off x="3204648" y="2692866"/>
            <a:ext cx="352315" cy="35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334BA3-DA27-4830-A750-0BAECFF5D499}"/>
              </a:ext>
            </a:extLst>
          </p:cNvPr>
          <p:cNvCxnSpPr>
            <a:cxnSpLocks/>
          </p:cNvCxnSpPr>
          <p:nvPr/>
        </p:nvCxnSpPr>
        <p:spPr>
          <a:xfrm>
            <a:off x="3810017" y="2004969"/>
            <a:ext cx="212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9AACF-C72A-4422-A63D-91884E0753FF}"/>
              </a:ext>
            </a:extLst>
          </p:cNvPr>
          <p:cNvSpPr txBox="1"/>
          <p:nvPr/>
        </p:nvSpPr>
        <p:spPr>
          <a:xfrm>
            <a:off x="2612427" y="181179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ブランチ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4134C78-D3BE-4411-95D3-843BE8B3C861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3505368" y="2121023"/>
            <a:ext cx="180087" cy="62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5480E66-B748-4719-99B4-767B4958EC4B}"/>
              </a:ext>
            </a:extLst>
          </p:cNvPr>
          <p:cNvSpPr/>
          <p:nvPr/>
        </p:nvSpPr>
        <p:spPr>
          <a:xfrm>
            <a:off x="3633860" y="1820303"/>
            <a:ext cx="352315" cy="352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89E0A11-E0E5-4DA1-94E8-372C5E8EE7AC}"/>
              </a:ext>
            </a:extLst>
          </p:cNvPr>
          <p:cNvSpPr/>
          <p:nvPr/>
        </p:nvSpPr>
        <p:spPr>
          <a:xfrm>
            <a:off x="4145824" y="1828811"/>
            <a:ext cx="352315" cy="352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C5F399B4-6AC1-47E6-8738-89D4C3C77AF5}"/>
              </a:ext>
            </a:extLst>
          </p:cNvPr>
          <p:cNvSpPr/>
          <p:nvPr/>
        </p:nvSpPr>
        <p:spPr>
          <a:xfrm>
            <a:off x="3724737" y="2692866"/>
            <a:ext cx="352315" cy="35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CF0B23B-031E-46C5-9598-B086126419BB}"/>
              </a:ext>
            </a:extLst>
          </p:cNvPr>
          <p:cNvSpPr/>
          <p:nvPr/>
        </p:nvSpPr>
        <p:spPr>
          <a:xfrm>
            <a:off x="4219685" y="2692866"/>
            <a:ext cx="352315" cy="35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FA339E7-9FB2-4624-BEEB-52F11997386F}"/>
              </a:ext>
            </a:extLst>
          </p:cNvPr>
          <p:cNvSpPr/>
          <p:nvPr/>
        </p:nvSpPr>
        <p:spPr>
          <a:xfrm>
            <a:off x="4714832" y="1828811"/>
            <a:ext cx="352315" cy="3523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F5CDE6-AD97-4D4C-A5E5-835E20DF9806}"/>
              </a:ext>
            </a:extLst>
          </p:cNvPr>
          <p:cNvSpPr txBox="1"/>
          <p:nvPr/>
        </p:nvSpPr>
        <p:spPr>
          <a:xfrm>
            <a:off x="2588458" y="37873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タグ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BFC75C-1F95-4D5A-999E-DDE0D294F063}"/>
              </a:ext>
            </a:extLst>
          </p:cNvPr>
          <p:cNvSpPr/>
          <p:nvPr/>
        </p:nvSpPr>
        <p:spPr>
          <a:xfrm>
            <a:off x="3324481" y="3795892"/>
            <a:ext cx="352315" cy="3523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A0D8ED6-C9F2-4739-AFA2-3882D93A4D8E}"/>
              </a:ext>
            </a:extLst>
          </p:cNvPr>
          <p:cNvCxnSpPr>
            <a:stCxn id="6" idx="5"/>
            <a:endCxn id="25" idx="1"/>
          </p:cNvCxnSpPr>
          <p:nvPr/>
        </p:nvCxnSpPr>
        <p:spPr>
          <a:xfrm>
            <a:off x="2892890" y="2993586"/>
            <a:ext cx="483186" cy="85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9F65F6-76C3-45EF-9313-64AA6C0EEFF0}"/>
              </a:ext>
            </a:extLst>
          </p:cNvPr>
          <p:cNvSpPr txBox="1"/>
          <p:nvPr/>
        </p:nvSpPr>
        <p:spPr>
          <a:xfrm>
            <a:off x="4079317" y="348009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タグ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A4C78A4-D322-4F34-8E6C-B38EE0706C4C}"/>
              </a:ext>
            </a:extLst>
          </p:cNvPr>
          <p:cNvSpPr/>
          <p:nvPr/>
        </p:nvSpPr>
        <p:spPr>
          <a:xfrm>
            <a:off x="4815340" y="3488603"/>
            <a:ext cx="352315" cy="3523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727D796-67B8-4D2E-A877-239AE8615D11}"/>
              </a:ext>
            </a:extLst>
          </p:cNvPr>
          <p:cNvCxnSpPr>
            <a:stCxn id="21" idx="5"/>
            <a:endCxn id="33" idx="1"/>
          </p:cNvCxnSpPr>
          <p:nvPr/>
        </p:nvCxnSpPr>
        <p:spPr>
          <a:xfrm>
            <a:off x="4520405" y="2993586"/>
            <a:ext cx="346530" cy="54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2020ADF7-A2D5-461A-9EB9-07EBCDA8EB11}"/>
              </a:ext>
            </a:extLst>
          </p:cNvPr>
          <p:cNvSpPr/>
          <p:nvPr/>
        </p:nvSpPr>
        <p:spPr>
          <a:xfrm>
            <a:off x="5191524" y="2702128"/>
            <a:ext cx="352315" cy="352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CEDC6D7-EA94-4A00-8C73-E0A26B487F32}"/>
              </a:ext>
            </a:extLst>
          </p:cNvPr>
          <p:cNvSpPr txBox="1"/>
          <p:nvPr/>
        </p:nvSpPr>
        <p:spPr>
          <a:xfrm>
            <a:off x="3294055" y="2358756"/>
            <a:ext cx="6281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100" dirty="0"/>
              <a:t>コピー</a:t>
            </a:r>
            <a:endParaRPr kumimoji="1" lang="ja-JP" altLang="en-US" sz="11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9B0381-9FDC-49E7-A080-1195188F85E7}"/>
              </a:ext>
            </a:extLst>
          </p:cNvPr>
          <p:cNvSpPr txBox="1"/>
          <p:nvPr/>
        </p:nvSpPr>
        <p:spPr>
          <a:xfrm>
            <a:off x="4468863" y="3100927"/>
            <a:ext cx="6281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100" dirty="0"/>
              <a:t>コピー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F5A5230-53B5-46AB-B683-0E65E79D1B54}"/>
              </a:ext>
            </a:extLst>
          </p:cNvPr>
          <p:cNvSpPr txBox="1"/>
          <p:nvPr/>
        </p:nvSpPr>
        <p:spPr>
          <a:xfrm>
            <a:off x="2830789" y="3299886"/>
            <a:ext cx="6281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100" dirty="0"/>
              <a:t>コピー</a:t>
            </a:r>
            <a:endParaRPr kumimoji="1" lang="ja-JP" altLang="en-US" sz="11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DDFD2C-CFD5-4801-9DFA-77760F4982F7}"/>
              </a:ext>
            </a:extLst>
          </p:cNvPr>
          <p:cNvCxnSpPr>
            <a:cxnSpLocks/>
            <a:stCxn id="22" idx="5"/>
            <a:endCxn id="39" idx="1"/>
          </p:cNvCxnSpPr>
          <p:nvPr/>
        </p:nvCxnSpPr>
        <p:spPr>
          <a:xfrm>
            <a:off x="5015552" y="2129531"/>
            <a:ext cx="227567" cy="6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A322EB-2B50-475A-86FD-B280B2F2F45C}"/>
              </a:ext>
            </a:extLst>
          </p:cNvPr>
          <p:cNvSpPr txBox="1"/>
          <p:nvPr/>
        </p:nvSpPr>
        <p:spPr>
          <a:xfrm>
            <a:off x="4830351" y="2307589"/>
            <a:ext cx="6281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1100" dirty="0"/>
              <a:t>統合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47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7775"/>
            <a:ext cx="621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519362"/>
            <a:ext cx="3990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433637"/>
            <a:ext cx="3667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10</Words>
  <Application>Microsoft Office PowerPoint</Application>
  <PresentationFormat>画面に合わせる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高野将</cp:lastModifiedBy>
  <cp:revision>43</cp:revision>
  <dcterms:created xsi:type="dcterms:W3CDTF">2013-04-15T07:45:27Z</dcterms:created>
  <dcterms:modified xsi:type="dcterms:W3CDTF">2018-03-30T07:14:30Z</dcterms:modified>
</cp:coreProperties>
</file>