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67" r:id="rId4"/>
    <p:sldId id="268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53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0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6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33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66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49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06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8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73A8-177D-4FF7-AF69-632B85FAD23A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2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FD7E3A66-2D53-4D13-B238-8E5A43EEAC53}"/>
              </a:ext>
            </a:extLst>
          </p:cNvPr>
          <p:cNvGrpSpPr/>
          <p:nvPr/>
        </p:nvGrpSpPr>
        <p:grpSpPr>
          <a:xfrm>
            <a:off x="934046" y="1384075"/>
            <a:ext cx="6414709" cy="3238259"/>
            <a:chOff x="271317" y="1451187"/>
            <a:chExt cx="5441682" cy="2662492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FD00448C-5501-4C6B-A401-600B1BE0FEF3}"/>
                </a:ext>
              </a:extLst>
            </p:cNvPr>
            <p:cNvCxnSpPr>
              <a:cxnSpLocks/>
            </p:cNvCxnSpPr>
            <p:nvPr/>
          </p:nvCxnSpPr>
          <p:spPr>
            <a:xfrm>
              <a:off x="1345108" y="1635853"/>
              <a:ext cx="4152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25FBA0E-4990-4903-8B69-29BA86E48724}"/>
                </a:ext>
              </a:extLst>
            </p:cNvPr>
            <p:cNvSpPr txBox="1"/>
            <p:nvPr/>
          </p:nvSpPr>
          <p:spPr>
            <a:xfrm>
              <a:off x="271317" y="1451187"/>
              <a:ext cx="906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トランク</a:t>
              </a:r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27EDFB32-3C8B-438B-96FD-16D08AD5E641}"/>
                </a:ext>
              </a:extLst>
            </p:cNvPr>
            <p:cNvSpPr/>
            <p:nvPr/>
          </p:nvSpPr>
          <p:spPr>
            <a:xfrm>
              <a:off x="1638723" y="1468073"/>
              <a:ext cx="352315" cy="3523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1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A978A2B4-02F6-4C9A-BA5F-DE0B90A9A49B}"/>
                </a:ext>
              </a:extLst>
            </p:cNvPr>
            <p:cNvSpPr/>
            <p:nvPr/>
          </p:nvSpPr>
          <p:spPr>
            <a:xfrm>
              <a:off x="2158812" y="1468073"/>
              <a:ext cx="352315" cy="3523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2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CE5ADD3B-9A1B-4772-AB82-727DA1DED57E}"/>
                </a:ext>
              </a:extLst>
            </p:cNvPr>
            <p:cNvSpPr/>
            <p:nvPr/>
          </p:nvSpPr>
          <p:spPr>
            <a:xfrm>
              <a:off x="2771290" y="1468073"/>
              <a:ext cx="352315" cy="3523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4</a:t>
              </a:r>
              <a:endParaRPr kumimoji="1" lang="ja-JP" altLang="en-US" sz="800" dirty="0">
                <a:latin typeface="+mn-ea"/>
              </a:endParaRPr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0D334BA3-DA27-4830-A750-0BAECFF5D499}"/>
                </a:ext>
              </a:extLst>
            </p:cNvPr>
            <p:cNvCxnSpPr>
              <a:cxnSpLocks/>
            </p:cNvCxnSpPr>
            <p:nvPr/>
          </p:nvCxnSpPr>
          <p:spPr>
            <a:xfrm>
              <a:off x="2687284" y="2527687"/>
              <a:ext cx="2810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A89AACF-C72A-4422-A63D-91884E0753FF}"/>
                </a:ext>
              </a:extLst>
            </p:cNvPr>
            <p:cNvSpPr txBox="1"/>
            <p:nvPr/>
          </p:nvSpPr>
          <p:spPr>
            <a:xfrm>
              <a:off x="734254" y="2351159"/>
              <a:ext cx="1768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リリースブランチ</a:t>
              </a: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E4134C78-D3BE-4411-95D3-843BE8B3C861}"/>
                </a:ext>
              </a:extLst>
            </p:cNvPr>
            <p:cNvCxnSpPr>
              <a:cxnSpLocks/>
              <a:stCxn id="6" idx="4"/>
              <a:endCxn id="12" idx="1"/>
            </p:cNvCxnSpPr>
            <p:nvPr/>
          </p:nvCxnSpPr>
          <p:spPr>
            <a:xfrm>
              <a:off x="2334970" y="1820388"/>
              <a:ext cx="227752" cy="5742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45480E66-B748-4719-99B4-767B4958EC4B}"/>
                </a:ext>
              </a:extLst>
            </p:cNvPr>
            <p:cNvSpPr/>
            <p:nvPr/>
          </p:nvSpPr>
          <p:spPr>
            <a:xfrm>
              <a:off x="2511127" y="2343021"/>
              <a:ext cx="352315" cy="35231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3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389E0A11-E0E5-4DA1-94E8-372C5E8EE7AC}"/>
                </a:ext>
              </a:extLst>
            </p:cNvPr>
            <p:cNvSpPr/>
            <p:nvPr/>
          </p:nvSpPr>
          <p:spPr>
            <a:xfrm>
              <a:off x="3023091" y="2351529"/>
              <a:ext cx="352315" cy="35231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5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C5F399B4-6AC1-47E6-8738-89D4C3C77AF5}"/>
                </a:ext>
              </a:extLst>
            </p:cNvPr>
            <p:cNvSpPr/>
            <p:nvPr/>
          </p:nvSpPr>
          <p:spPr>
            <a:xfrm>
              <a:off x="3291379" y="1468073"/>
              <a:ext cx="352315" cy="3523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7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FCF0B23B-031E-46C5-9598-B086126419BB}"/>
                </a:ext>
              </a:extLst>
            </p:cNvPr>
            <p:cNvSpPr/>
            <p:nvPr/>
          </p:nvSpPr>
          <p:spPr>
            <a:xfrm>
              <a:off x="3786327" y="1468073"/>
              <a:ext cx="352315" cy="3523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8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BFA339E7-9FB2-4624-BEEB-52F11997386F}"/>
                </a:ext>
              </a:extLst>
            </p:cNvPr>
            <p:cNvSpPr/>
            <p:nvPr/>
          </p:nvSpPr>
          <p:spPr>
            <a:xfrm>
              <a:off x="4192732" y="2343020"/>
              <a:ext cx="352315" cy="35231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9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CA9F65F6-76C3-45EF-9313-64AA6C0EEFF0}"/>
                </a:ext>
              </a:extLst>
            </p:cNvPr>
            <p:cNvSpPr txBox="1"/>
            <p:nvPr/>
          </p:nvSpPr>
          <p:spPr>
            <a:xfrm>
              <a:off x="2562722" y="3744347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リリースタグ</a:t>
              </a:r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6A4C78A4-D322-4F34-8E6C-B38EE0706C4C}"/>
                </a:ext>
              </a:extLst>
            </p:cNvPr>
            <p:cNvSpPr/>
            <p:nvPr/>
          </p:nvSpPr>
          <p:spPr>
            <a:xfrm>
              <a:off x="3337188" y="3338882"/>
              <a:ext cx="352315" cy="3523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6</a:t>
              </a:r>
              <a:endParaRPr kumimoji="1" lang="ja-JP" altLang="en-US" sz="800" dirty="0">
                <a:latin typeface="+mn-ea"/>
              </a:endParaRPr>
            </a:p>
          </p:txBody>
        </p: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4727D796-67B8-4D2E-A877-239AE8615D11}"/>
                </a:ext>
              </a:extLst>
            </p:cNvPr>
            <p:cNvCxnSpPr>
              <a:cxnSpLocks/>
              <a:stCxn id="18" idx="4"/>
              <a:endCxn id="33" idx="1"/>
            </p:cNvCxnSpPr>
            <p:nvPr/>
          </p:nvCxnSpPr>
          <p:spPr>
            <a:xfrm>
              <a:off x="3199249" y="2703844"/>
              <a:ext cx="189534" cy="6866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2020ADF7-A2D5-461A-9EB9-07EBCDA8EB11}"/>
                </a:ext>
              </a:extLst>
            </p:cNvPr>
            <p:cNvSpPr/>
            <p:nvPr/>
          </p:nvSpPr>
          <p:spPr>
            <a:xfrm>
              <a:off x="4666730" y="1483459"/>
              <a:ext cx="352315" cy="3523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11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1CEDC6D7-EA94-4A00-8C73-E0A26B487F32}"/>
                </a:ext>
              </a:extLst>
            </p:cNvPr>
            <p:cNvSpPr txBox="1"/>
            <p:nvPr/>
          </p:nvSpPr>
          <p:spPr>
            <a:xfrm>
              <a:off x="2059088" y="1976697"/>
              <a:ext cx="628196" cy="2616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100" dirty="0"/>
                <a:t>コピー</a:t>
              </a:r>
              <a:endParaRPr kumimoji="1" lang="ja-JP" altLang="en-US" sz="1100" dirty="0"/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D89B0381-9FDC-49E7-A080-1195188F85E7}"/>
                </a:ext>
              </a:extLst>
            </p:cNvPr>
            <p:cNvSpPr txBox="1"/>
            <p:nvPr/>
          </p:nvSpPr>
          <p:spPr>
            <a:xfrm>
              <a:off x="2977281" y="2888411"/>
              <a:ext cx="628196" cy="2616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100" dirty="0"/>
                <a:t>コピー</a:t>
              </a:r>
              <a:endParaRPr kumimoji="1" lang="ja-JP" altLang="en-US" sz="1100" dirty="0"/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BCDDFD2C-CFD5-4801-9DFA-77760F4982F7}"/>
                </a:ext>
              </a:extLst>
            </p:cNvPr>
            <p:cNvCxnSpPr>
              <a:cxnSpLocks/>
              <a:stCxn id="21" idx="4"/>
              <a:endCxn id="22" idx="1"/>
            </p:cNvCxnSpPr>
            <p:nvPr/>
          </p:nvCxnSpPr>
          <p:spPr>
            <a:xfrm>
              <a:off x="3962485" y="1820388"/>
              <a:ext cx="281842" cy="5742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71A322EB-2B50-475A-86FD-B280B2F2F45C}"/>
                </a:ext>
              </a:extLst>
            </p:cNvPr>
            <p:cNvSpPr txBox="1"/>
            <p:nvPr/>
          </p:nvSpPr>
          <p:spPr>
            <a:xfrm>
              <a:off x="3782514" y="1965356"/>
              <a:ext cx="628196" cy="2616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100" dirty="0"/>
                <a:t>マージ</a:t>
              </a:r>
              <a:endParaRPr kumimoji="1" lang="ja-JP" altLang="en-US" sz="1100" dirty="0"/>
            </a:p>
          </p:txBody>
        </p:sp>
        <p:sp>
          <p:nvSpPr>
            <p:cNvPr id="17" name="吹き出し: 四角形 16">
              <a:extLst>
                <a:ext uri="{FF2B5EF4-FFF2-40B4-BE49-F238E27FC236}">
                  <a16:creationId xmlns:a16="http://schemas.microsoft.com/office/drawing/2014/main" id="{8FBCB349-FA09-4591-8B10-7CD91EE7FF61}"/>
                </a:ext>
              </a:extLst>
            </p:cNvPr>
            <p:cNvSpPr/>
            <p:nvPr/>
          </p:nvSpPr>
          <p:spPr>
            <a:xfrm>
              <a:off x="1018742" y="3004064"/>
              <a:ext cx="1592276" cy="494133"/>
            </a:xfrm>
            <a:prstGeom prst="wedgeRectCallout">
              <a:avLst>
                <a:gd name="adj1" fmla="val 74691"/>
                <a:gd name="adj2" fmla="val -12231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1200" dirty="0"/>
                <a:t>リリース先に合わせた</a:t>
              </a:r>
              <a:br>
                <a:rPr kumimoji="1" lang="en-US" altLang="ja-JP" sz="1200" dirty="0"/>
              </a:br>
              <a:r>
                <a:rPr kumimoji="1" lang="ja-JP" altLang="en-US" sz="1200" dirty="0"/>
                <a:t>設定変更</a:t>
              </a: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1956EAD5-A4B6-4AAA-929E-F8EC64269B97}"/>
                </a:ext>
              </a:extLst>
            </p:cNvPr>
            <p:cNvSpPr txBox="1"/>
            <p:nvPr/>
          </p:nvSpPr>
          <p:spPr>
            <a:xfrm>
              <a:off x="4244327" y="3744347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リリースタグ</a:t>
              </a:r>
              <a:r>
                <a:rPr kumimoji="1"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2461310D-C989-45F2-9147-3DA7F2768324}"/>
                </a:ext>
              </a:extLst>
            </p:cNvPr>
            <p:cNvSpPr/>
            <p:nvPr/>
          </p:nvSpPr>
          <p:spPr>
            <a:xfrm>
              <a:off x="4555394" y="3338882"/>
              <a:ext cx="352315" cy="3523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10</a:t>
              </a:r>
              <a:endParaRPr kumimoji="1" lang="ja-JP" altLang="en-US" sz="800" dirty="0">
                <a:latin typeface="+mn-ea"/>
              </a:endParaRPr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18F07122-449C-4957-96A0-7E32C28B1F28}"/>
                </a:ext>
              </a:extLst>
            </p:cNvPr>
            <p:cNvCxnSpPr>
              <a:cxnSpLocks/>
              <a:stCxn id="22" idx="4"/>
              <a:endCxn id="44" idx="1"/>
            </p:cNvCxnSpPr>
            <p:nvPr/>
          </p:nvCxnSpPr>
          <p:spPr>
            <a:xfrm>
              <a:off x="4368890" y="2695335"/>
              <a:ext cx="238099" cy="6951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51DA2926-F636-441A-9349-027912AA44F8}"/>
                </a:ext>
              </a:extLst>
            </p:cNvPr>
            <p:cNvSpPr txBox="1"/>
            <p:nvPr/>
          </p:nvSpPr>
          <p:spPr>
            <a:xfrm>
              <a:off x="4152224" y="2891258"/>
              <a:ext cx="628196" cy="2616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100" dirty="0"/>
                <a:t>コピー</a:t>
              </a:r>
              <a:endParaRPr kumimoji="1" lang="ja-JP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475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42D1D04C-655B-47FF-A98F-0954D88DE302}"/>
              </a:ext>
            </a:extLst>
          </p:cNvPr>
          <p:cNvGrpSpPr/>
          <p:nvPr/>
        </p:nvGrpSpPr>
        <p:grpSpPr>
          <a:xfrm>
            <a:off x="934046" y="404745"/>
            <a:ext cx="6160865" cy="4690359"/>
            <a:chOff x="934046" y="404745"/>
            <a:chExt cx="6160865" cy="4690359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FD00448C-5501-4C6B-A401-600B1BE0FEF3}"/>
                </a:ext>
              </a:extLst>
            </p:cNvPr>
            <p:cNvCxnSpPr>
              <a:cxnSpLocks/>
            </p:cNvCxnSpPr>
            <p:nvPr/>
          </p:nvCxnSpPr>
          <p:spPr>
            <a:xfrm>
              <a:off x="2199842" y="1608675"/>
              <a:ext cx="48950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25FBA0E-4990-4903-8B69-29BA86E48724}"/>
                </a:ext>
              </a:extLst>
            </p:cNvPr>
            <p:cNvSpPr txBox="1"/>
            <p:nvPr/>
          </p:nvSpPr>
          <p:spPr>
            <a:xfrm>
              <a:off x="934046" y="1384075"/>
              <a:ext cx="1068022" cy="449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トランク</a:t>
              </a:r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27EDFB32-3C8B-438B-96FD-16D08AD5E641}"/>
                </a:ext>
              </a:extLst>
            </p:cNvPr>
            <p:cNvSpPr/>
            <p:nvPr/>
          </p:nvSpPr>
          <p:spPr>
            <a:xfrm>
              <a:off x="2545958" y="1404613"/>
              <a:ext cx="415312" cy="428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1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A978A2B4-02F6-4C9A-BA5F-DE0B90A9A49B}"/>
                </a:ext>
              </a:extLst>
            </p:cNvPr>
            <p:cNvSpPr/>
            <p:nvPr/>
          </p:nvSpPr>
          <p:spPr>
            <a:xfrm>
              <a:off x="3159044" y="1404613"/>
              <a:ext cx="415312" cy="428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2</a:t>
              </a:r>
              <a:endParaRPr kumimoji="1" lang="ja-JP" altLang="en-US" sz="800" dirty="0">
                <a:latin typeface="+mn-ea"/>
              </a:endParaRPr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0D334BA3-DA27-4830-A750-0BAECFF5D499}"/>
                </a:ext>
              </a:extLst>
            </p:cNvPr>
            <p:cNvCxnSpPr>
              <a:cxnSpLocks/>
            </p:cNvCxnSpPr>
            <p:nvPr/>
          </p:nvCxnSpPr>
          <p:spPr>
            <a:xfrm>
              <a:off x="3782012" y="2693369"/>
              <a:ext cx="33128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A89AACF-C72A-4422-A63D-91884E0753FF}"/>
                </a:ext>
              </a:extLst>
            </p:cNvPr>
            <p:cNvSpPr txBox="1"/>
            <p:nvPr/>
          </p:nvSpPr>
          <p:spPr>
            <a:xfrm>
              <a:off x="1479761" y="2478667"/>
              <a:ext cx="2010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バグ修正ブランチ</a:t>
              </a:r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E4134C78-D3BE-4411-95D3-843BE8B3C861}"/>
                </a:ext>
              </a:extLst>
            </p:cNvPr>
            <p:cNvCxnSpPr>
              <a:cxnSpLocks/>
              <a:stCxn id="6" idx="4"/>
              <a:endCxn id="12" idx="1"/>
            </p:cNvCxnSpPr>
            <p:nvPr/>
          </p:nvCxnSpPr>
          <p:spPr>
            <a:xfrm>
              <a:off x="3366701" y="1833116"/>
              <a:ext cx="268476" cy="6984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45480E66-B748-4719-99B4-767B4958EC4B}"/>
                </a:ext>
              </a:extLst>
            </p:cNvPr>
            <p:cNvSpPr/>
            <p:nvPr/>
          </p:nvSpPr>
          <p:spPr>
            <a:xfrm>
              <a:off x="3574356" y="2468769"/>
              <a:ext cx="415312" cy="42850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3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389E0A11-E0E5-4DA1-94E8-372C5E8EE7AC}"/>
                </a:ext>
              </a:extLst>
            </p:cNvPr>
            <p:cNvSpPr/>
            <p:nvPr/>
          </p:nvSpPr>
          <p:spPr>
            <a:xfrm>
              <a:off x="4177865" y="2479117"/>
              <a:ext cx="415312" cy="42850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5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C5F399B4-6AC1-47E6-8738-89D4C3C77AF5}"/>
                </a:ext>
              </a:extLst>
            </p:cNvPr>
            <p:cNvSpPr/>
            <p:nvPr/>
          </p:nvSpPr>
          <p:spPr>
            <a:xfrm>
              <a:off x="4494125" y="1404613"/>
              <a:ext cx="415312" cy="428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6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FCF0B23B-031E-46C5-9598-B086126419BB}"/>
                </a:ext>
              </a:extLst>
            </p:cNvPr>
            <p:cNvSpPr/>
            <p:nvPr/>
          </p:nvSpPr>
          <p:spPr>
            <a:xfrm>
              <a:off x="5367605" y="1423325"/>
              <a:ext cx="415312" cy="428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9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BFA339E7-9FB2-4624-BEEB-52F11997386F}"/>
                </a:ext>
              </a:extLst>
            </p:cNvPr>
            <p:cNvSpPr/>
            <p:nvPr/>
          </p:nvSpPr>
          <p:spPr>
            <a:xfrm>
              <a:off x="5556649" y="2468768"/>
              <a:ext cx="415312" cy="42850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10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CA9F65F6-76C3-45EF-9313-64AA6C0EEFF0}"/>
                </a:ext>
              </a:extLst>
            </p:cNvPr>
            <p:cNvSpPr txBox="1"/>
            <p:nvPr/>
          </p:nvSpPr>
          <p:spPr>
            <a:xfrm>
              <a:off x="3635177" y="4173134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修正前タグ</a:t>
              </a:r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6A4C78A4-D322-4F34-8E6C-B38EE0706C4C}"/>
                </a:ext>
              </a:extLst>
            </p:cNvPr>
            <p:cNvSpPr/>
            <p:nvPr/>
          </p:nvSpPr>
          <p:spPr>
            <a:xfrm>
              <a:off x="4067684" y="3679986"/>
              <a:ext cx="415312" cy="42850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>
                  <a:latin typeface="+mn-ea"/>
                </a:rPr>
                <a:t>4</a:t>
              </a:r>
              <a:endParaRPr kumimoji="1" lang="ja-JP" altLang="en-US" sz="800" dirty="0">
                <a:latin typeface="+mn-ea"/>
              </a:endParaRPr>
            </a:p>
          </p:txBody>
        </p: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4727D796-67B8-4D2E-A877-239AE8615D11}"/>
                </a:ext>
              </a:extLst>
            </p:cNvPr>
            <p:cNvCxnSpPr>
              <a:cxnSpLocks/>
              <a:stCxn id="12" idx="4"/>
              <a:endCxn id="33" idx="1"/>
            </p:cNvCxnSpPr>
            <p:nvPr/>
          </p:nvCxnSpPr>
          <p:spPr>
            <a:xfrm>
              <a:off x="3782012" y="2897273"/>
              <a:ext cx="346493" cy="845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2020ADF7-A2D5-461A-9EB9-07EBCDA8EB11}"/>
                </a:ext>
              </a:extLst>
            </p:cNvPr>
            <p:cNvSpPr/>
            <p:nvPr/>
          </p:nvSpPr>
          <p:spPr>
            <a:xfrm>
              <a:off x="6115403" y="1423326"/>
              <a:ext cx="415312" cy="428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12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1CEDC6D7-EA94-4A00-8C73-E0A26B487F32}"/>
                </a:ext>
              </a:extLst>
            </p:cNvPr>
            <p:cNvSpPr txBox="1"/>
            <p:nvPr/>
          </p:nvSpPr>
          <p:spPr>
            <a:xfrm>
              <a:off x="3041488" y="2023227"/>
              <a:ext cx="740524" cy="3181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100" dirty="0"/>
                <a:t>コピー</a:t>
              </a:r>
              <a:endParaRPr kumimoji="1" lang="ja-JP" altLang="en-US" sz="1100" dirty="0"/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D89B0381-9FDC-49E7-A080-1195188F85E7}"/>
                </a:ext>
              </a:extLst>
            </p:cNvPr>
            <p:cNvSpPr txBox="1"/>
            <p:nvPr/>
          </p:nvSpPr>
          <p:spPr>
            <a:xfrm>
              <a:off x="3574356" y="3086504"/>
              <a:ext cx="740524" cy="3181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100" dirty="0"/>
                <a:t>コピー</a:t>
              </a:r>
              <a:endParaRPr kumimoji="1" lang="ja-JP" altLang="en-US" sz="1100" dirty="0"/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BCDDFD2C-CFD5-4801-9DFA-77760F4982F7}"/>
                </a:ext>
              </a:extLst>
            </p:cNvPr>
            <p:cNvCxnSpPr>
              <a:cxnSpLocks/>
              <a:stCxn id="22" idx="0"/>
              <a:endCxn id="39" idx="3"/>
            </p:cNvCxnSpPr>
            <p:nvPr/>
          </p:nvCxnSpPr>
          <p:spPr>
            <a:xfrm flipV="1">
              <a:off x="5764305" y="1789077"/>
              <a:ext cx="411919" cy="6796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71A322EB-2B50-475A-86FD-B280B2F2F45C}"/>
                </a:ext>
              </a:extLst>
            </p:cNvPr>
            <p:cNvSpPr txBox="1"/>
            <p:nvPr/>
          </p:nvSpPr>
          <p:spPr>
            <a:xfrm>
              <a:off x="5534380" y="2023227"/>
              <a:ext cx="740524" cy="3181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100" dirty="0"/>
                <a:t>マージ</a:t>
              </a:r>
              <a:endParaRPr kumimoji="1" lang="ja-JP" altLang="en-US" sz="1100" dirty="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1956EAD5-A4B6-4AAA-929E-F8EC64269B97}"/>
                </a:ext>
              </a:extLst>
            </p:cNvPr>
            <p:cNvSpPr txBox="1"/>
            <p:nvPr/>
          </p:nvSpPr>
          <p:spPr>
            <a:xfrm>
              <a:off x="5617470" y="4173134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修正後タグ</a:t>
              </a:r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2461310D-C989-45F2-9147-3DA7F2768324}"/>
                </a:ext>
              </a:extLst>
            </p:cNvPr>
            <p:cNvSpPr/>
            <p:nvPr/>
          </p:nvSpPr>
          <p:spPr>
            <a:xfrm>
              <a:off x="5984159" y="3679986"/>
              <a:ext cx="415312" cy="42850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11</a:t>
              </a:r>
              <a:endParaRPr kumimoji="1" lang="ja-JP" altLang="en-US" sz="800" dirty="0">
                <a:latin typeface="+mn-ea"/>
              </a:endParaRPr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18F07122-449C-4957-96A0-7E32C28B1F28}"/>
                </a:ext>
              </a:extLst>
            </p:cNvPr>
            <p:cNvCxnSpPr>
              <a:cxnSpLocks/>
              <a:stCxn id="22" idx="4"/>
              <a:endCxn id="44" idx="1"/>
            </p:cNvCxnSpPr>
            <p:nvPr/>
          </p:nvCxnSpPr>
          <p:spPr>
            <a:xfrm>
              <a:off x="5764306" y="2897271"/>
              <a:ext cx="280673" cy="845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51DA2926-F636-441A-9349-027912AA44F8}"/>
                </a:ext>
              </a:extLst>
            </p:cNvPr>
            <p:cNvSpPr txBox="1"/>
            <p:nvPr/>
          </p:nvSpPr>
          <p:spPr>
            <a:xfrm>
              <a:off x="5508898" y="3135563"/>
              <a:ext cx="740524" cy="3181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100" dirty="0"/>
                <a:t>コピー</a:t>
              </a:r>
              <a:endParaRPr kumimoji="1" lang="ja-JP" altLang="en-US" sz="1100" dirty="0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006C4549-7A65-45DA-8C2D-01AB4AA68903}"/>
                </a:ext>
              </a:extLst>
            </p:cNvPr>
            <p:cNvSpPr/>
            <p:nvPr/>
          </p:nvSpPr>
          <p:spPr>
            <a:xfrm>
              <a:off x="4906679" y="2479117"/>
              <a:ext cx="415312" cy="42850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8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16" name="左中かっこ 15">
              <a:extLst>
                <a:ext uri="{FF2B5EF4-FFF2-40B4-BE49-F238E27FC236}">
                  <a16:creationId xmlns:a16="http://schemas.microsoft.com/office/drawing/2014/main" id="{CE97956E-ADAB-46DF-A63D-6944822BB974}"/>
                </a:ext>
              </a:extLst>
            </p:cNvPr>
            <p:cNvSpPr/>
            <p:nvPr/>
          </p:nvSpPr>
          <p:spPr>
            <a:xfrm rot="16200000">
              <a:off x="4688609" y="2417855"/>
              <a:ext cx="168252" cy="118974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吹き出し: 四角形 37">
              <a:extLst>
                <a:ext uri="{FF2B5EF4-FFF2-40B4-BE49-F238E27FC236}">
                  <a16:creationId xmlns:a16="http://schemas.microsoft.com/office/drawing/2014/main" id="{DA5FF6B8-B70B-4970-BED6-604FD4303934}"/>
                </a:ext>
              </a:extLst>
            </p:cNvPr>
            <p:cNvSpPr/>
            <p:nvPr/>
          </p:nvSpPr>
          <p:spPr>
            <a:xfrm>
              <a:off x="4690389" y="4660949"/>
              <a:ext cx="1425013" cy="434155"/>
            </a:xfrm>
            <a:prstGeom prst="wedgeRectCallout">
              <a:avLst>
                <a:gd name="adj1" fmla="val -44522"/>
                <a:gd name="adj2" fmla="val -37913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バグ修正のコミット</a:t>
              </a:r>
            </a:p>
          </p:txBody>
        </p: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216434BD-1210-4DC9-AF90-EBA36364F4F6}"/>
                </a:ext>
              </a:extLst>
            </p:cNvPr>
            <p:cNvCxnSpPr>
              <a:cxnSpLocks/>
            </p:cNvCxnSpPr>
            <p:nvPr/>
          </p:nvCxnSpPr>
          <p:spPr>
            <a:xfrm>
              <a:off x="5077575" y="663457"/>
              <a:ext cx="9674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BF392FBD-0432-4E75-B034-F0B926D5947A}"/>
                </a:ext>
              </a:extLst>
            </p:cNvPr>
            <p:cNvSpPr/>
            <p:nvPr/>
          </p:nvSpPr>
          <p:spPr>
            <a:xfrm>
              <a:off x="4869919" y="438857"/>
              <a:ext cx="415312" cy="42850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7</a:t>
              </a:r>
              <a:endParaRPr kumimoji="1" lang="ja-JP" altLang="en-US" sz="800" dirty="0">
                <a:latin typeface="+mn-ea"/>
              </a:endParaRPr>
            </a:p>
          </p:txBody>
        </p: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4F907028-44AD-4D5A-8C62-A3AB252CB4EF}"/>
                </a:ext>
              </a:extLst>
            </p:cNvPr>
            <p:cNvCxnSpPr>
              <a:cxnSpLocks/>
              <a:stCxn id="20" idx="0"/>
              <a:endCxn id="47" idx="3"/>
            </p:cNvCxnSpPr>
            <p:nvPr/>
          </p:nvCxnSpPr>
          <p:spPr>
            <a:xfrm flipV="1">
              <a:off x="4701781" y="804608"/>
              <a:ext cx="228959" cy="600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AF165DC3-2CA7-4CB0-BAE6-57D575AF038B}"/>
                </a:ext>
              </a:extLst>
            </p:cNvPr>
            <p:cNvSpPr txBox="1"/>
            <p:nvPr/>
          </p:nvSpPr>
          <p:spPr>
            <a:xfrm>
              <a:off x="4442220" y="974129"/>
              <a:ext cx="740524" cy="3181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100" dirty="0"/>
                <a:t>コピー</a:t>
              </a:r>
              <a:endParaRPr kumimoji="1" lang="ja-JP" altLang="en-US" sz="1100" dirty="0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7856829F-2C8B-48FA-9065-0FD06F0A8099}"/>
                </a:ext>
              </a:extLst>
            </p:cNvPr>
            <p:cNvSpPr txBox="1"/>
            <p:nvPr/>
          </p:nvSpPr>
          <p:spPr>
            <a:xfrm>
              <a:off x="2712080" y="404745"/>
              <a:ext cx="2010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バグ修正ブランチ</a:t>
              </a:r>
              <a:r>
                <a:rPr kumimoji="1" lang="en-US" altLang="ja-JP" dirty="0"/>
                <a:t>2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407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A8D1B191-737D-48BA-ABD7-8CA4E8CC908E}"/>
              </a:ext>
            </a:extLst>
          </p:cNvPr>
          <p:cNvGrpSpPr/>
          <p:nvPr/>
        </p:nvGrpSpPr>
        <p:grpSpPr>
          <a:xfrm>
            <a:off x="1423066" y="1384075"/>
            <a:ext cx="5671844" cy="2492696"/>
            <a:chOff x="1423066" y="1384075"/>
            <a:chExt cx="5671844" cy="2492696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FD00448C-5501-4C6B-A401-600B1BE0FEF3}"/>
                </a:ext>
              </a:extLst>
            </p:cNvPr>
            <p:cNvCxnSpPr>
              <a:cxnSpLocks/>
            </p:cNvCxnSpPr>
            <p:nvPr/>
          </p:nvCxnSpPr>
          <p:spPr>
            <a:xfrm>
              <a:off x="2390862" y="1608675"/>
              <a:ext cx="4704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25FBA0E-4990-4903-8B69-29BA86E48724}"/>
                </a:ext>
              </a:extLst>
            </p:cNvPr>
            <p:cNvSpPr txBox="1"/>
            <p:nvPr/>
          </p:nvSpPr>
          <p:spPr>
            <a:xfrm>
              <a:off x="1479761" y="1413559"/>
              <a:ext cx="1068022" cy="449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トランク</a:t>
              </a:r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27EDFB32-3C8B-438B-96FD-16D08AD5E641}"/>
                </a:ext>
              </a:extLst>
            </p:cNvPr>
            <p:cNvSpPr/>
            <p:nvPr/>
          </p:nvSpPr>
          <p:spPr>
            <a:xfrm>
              <a:off x="2545958" y="1404613"/>
              <a:ext cx="415312" cy="428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1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A978A2B4-02F6-4C9A-BA5F-DE0B90A9A49B}"/>
                </a:ext>
              </a:extLst>
            </p:cNvPr>
            <p:cNvSpPr/>
            <p:nvPr/>
          </p:nvSpPr>
          <p:spPr>
            <a:xfrm>
              <a:off x="3159044" y="1404613"/>
              <a:ext cx="415312" cy="428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2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CE5ADD3B-9A1B-4772-AB82-727DA1DED57E}"/>
                </a:ext>
              </a:extLst>
            </p:cNvPr>
            <p:cNvSpPr/>
            <p:nvPr/>
          </p:nvSpPr>
          <p:spPr>
            <a:xfrm>
              <a:off x="3881039" y="1404613"/>
              <a:ext cx="415312" cy="428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4</a:t>
              </a:r>
              <a:endParaRPr kumimoji="1" lang="ja-JP" altLang="en-US" sz="800" dirty="0">
                <a:latin typeface="+mn-ea"/>
              </a:endParaRPr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0D334BA3-DA27-4830-A750-0BAECFF5D499}"/>
                </a:ext>
              </a:extLst>
            </p:cNvPr>
            <p:cNvCxnSpPr>
              <a:cxnSpLocks/>
            </p:cNvCxnSpPr>
            <p:nvPr/>
          </p:nvCxnSpPr>
          <p:spPr>
            <a:xfrm>
              <a:off x="3782012" y="2693369"/>
              <a:ext cx="33128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A89AACF-C72A-4422-A63D-91884E0753FF}"/>
                </a:ext>
              </a:extLst>
            </p:cNvPr>
            <p:cNvSpPr txBox="1"/>
            <p:nvPr/>
          </p:nvSpPr>
          <p:spPr>
            <a:xfrm>
              <a:off x="1423066" y="2493487"/>
              <a:ext cx="2255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フィーチャーブランチ</a:t>
              </a: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E4134C78-D3BE-4411-95D3-843BE8B3C861}"/>
                </a:ext>
              </a:extLst>
            </p:cNvPr>
            <p:cNvCxnSpPr>
              <a:cxnSpLocks/>
              <a:stCxn id="6" idx="4"/>
              <a:endCxn id="12" idx="1"/>
            </p:cNvCxnSpPr>
            <p:nvPr/>
          </p:nvCxnSpPr>
          <p:spPr>
            <a:xfrm>
              <a:off x="3366701" y="1833116"/>
              <a:ext cx="268476" cy="6984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45480E66-B748-4719-99B4-767B4958EC4B}"/>
                </a:ext>
              </a:extLst>
            </p:cNvPr>
            <p:cNvSpPr/>
            <p:nvPr/>
          </p:nvSpPr>
          <p:spPr>
            <a:xfrm>
              <a:off x="3574356" y="2468769"/>
              <a:ext cx="415312" cy="42850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3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389E0A11-E0E5-4DA1-94E8-372C5E8EE7AC}"/>
                </a:ext>
              </a:extLst>
            </p:cNvPr>
            <p:cNvSpPr/>
            <p:nvPr/>
          </p:nvSpPr>
          <p:spPr>
            <a:xfrm>
              <a:off x="4119393" y="2472290"/>
              <a:ext cx="415312" cy="428504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5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C5F399B4-6AC1-47E6-8738-89D4C3C77AF5}"/>
                </a:ext>
              </a:extLst>
            </p:cNvPr>
            <p:cNvSpPr/>
            <p:nvPr/>
          </p:nvSpPr>
          <p:spPr>
            <a:xfrm>
              <a:off x="4637927" y="2463901"/>
              <a:ext cx="415312" cy="42850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6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FCF0B23B-031E-46C5-9598-B086126419BB}"/>
                </a:ext>
              </a:extLst>
            </p:cNvPr>
            <p:cNvSpPr/>
            <p:nvPr/>
          </p:nvSpPr>
          <p:spPr>
            <a:xfrm>
              <a:off x="4861978" y="1404613"/>
              <a:ext cx="415312" cy="428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7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BFA339E7-9FB2-4624-BEEB-52F11997386F}"/>
                </a:ext>
              </a:extLst>
            </p:cNvPr>
            <p:cNvSpPr/>
            <p:nvPr/>
          </p:nvSpPr>
          <p:spPr>
            <a:xfrm>
              <a:off x="5180327" y="2468768"/>
              <a:ext cx="415312" cy="42850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>
                  <a:latin typeface="+mn-ea"/>
                </a:rPr>
                <a:t>8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2020ADF7-A2D5-461A-9EB9-07EBCDA8EB11}"/>
                </a:ext>
              </a:extLst>
            </p:cNvPr>
            <p:cNvSpPr/>
            <p:nvPr/>
          </p:nvSpPr>
          <p:spPr>
            <a:xfrm>
              <a:off x="6589961" y="1384075"/>
              <a:ext cx="415312" cy="428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11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1CEDC6D7-EA94-4A00-8C73-E0A26B487F32}"/>
                </a:ext>
              </a:extLst>
            </p:cNvPr>
            <p:cNvSpPr txBox="1"/>
            <p:nvPr/>
          </p:nvSpPr>
          <p:spPr>
            <a:xfrm>
              <a:off x="3041488" y="2023227"/>
              <a:ext cx="740524" cy="3181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100" dirty="0"/>
                <a:t>コピー</a:t>
              </a:r>
              <a:endParaRPr kumimoji="1" lang="ja-JP" altLang="en-US" sz="1100" dirty="0"/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BCDDFD2C-CFD5-4801-9DFA-77760F4982F7}"/>
                </a:ext>
              </a:extLst>
            </p:cNvPr>
            <p:cNvCxnSpPr>
              <a:cxnSpLocks/>
              <a:stCxn id="21" idx="4"/>
              <a:endCxn id="22" idx="1"/>
            </p:cNvCxnSpPr>
            <p:nvPr/>
          </p:nvCxnSpPr>
          <p:spPr>
            <a:xfrm>
              <a:off x="5069634" y="1833117"/>
              <a:ext cx="171514" cy="6984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71A322EB-2B50-475A-86FD-B280B2F2F45C}"/>
                </a:ext>
              </a:extLst>
            </p:cNvPr>
            <p:cNvSpPr txBox="1"/>
            <p:nvPr/>
          </p:nvSpPr>
          <p:spPr>
            <a:xfrm>
              <a:off x="4810065" y="1992881"/>
              <a:ext cx="740524" cy="3181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100" dirty="0"/>
                <a:t>マージ</a:t>
              </a:r>
              <a:endParaRPr kumimoji="1" lang="ja-JP" altLang="en-US" sz="1100" dirty="0"/>
            </a:p>
          </p:txBody>
        </p:sp>
        <p:sp>
          <p:nvSpPr>
            <p:cNvPr id="17" name="吹き出し: 四角形 16">
              <a:extLst>
                <a:ext uri="{FF2B5EF4-FFF2-40B4-BE49-F238E27FC236}">
                  <a16:creationId xmlns:a16="http://schemas.microsoft.com/office/drawing/2014/main" id="{8FBCB349-FA09-4591-8B10-7CD91EE7FF61}"/>
                </a:ext>
              </a:extLst>
            </p:cNvPr>
            <p:cNvSpPr/>
            <p:nvPr/>
          </p:nvSpPr>
          <p:spPr>
            <a:xfrm>
              <a:off x="4473947" y="3515879"/>
              <a:ext cx="1876991" cy="360892"/>
            </a:xfrm>
            <a:prstGeom prst="wedgeRectCallout">
              <a:avLst>
                <a:gd name="adj1" fmla="val 40724"/>
                <a:gd name="adj2" fmla="val -14323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1200" dirty="0"/>
                <a:t>競合解決のためのコミット</a:t>
              </a:r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1D70E43A-72E1-4992-8086-D72EC62AD26F}"/>
                </a:ext>
              </a:extLst>
            </p:cNvPr>
            <p:cNvSpPr/>
            <p:nvPr/>
          </p:nvSpPr>
          <p:spPr>
            <a:xfrm>
              <a:off x="5756544" y="2464879"/>
              <a:ext cx="415312" cy="42850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9</a:t>
              </a:r>
              <a:endParaRPr kumimoji="1" lang="ja-JP" altLang="en-US" sz="800" dirty="0">
                <a:latin typeface="+mn-ea"/>
              </a:endParaRPr>
            </a:p>
          </p:txBody>
        </p: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B4C16F88-FEAC-4A6E-ADCF-457507467A34}"/>
                </a:ext>
              </a:extLst>
            </p:cNvPr>
            <p:cNvCxnSpPr>
              <a:cxnSpLocks/>
              <a:stCxn id="36" idx="0"/>
              <a:endCxn id="39" idx="3"/>
            </p:cNvCxnSpPr>
            <p:nvPr/>
          </p:nvCxnSpPr>
          <p:spPr>
            <a:xfrm flipV="1">
              <a:off x="6460720" y="1749826"/>
              <a:ext cx="190062" cy="704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DD509986-D3AC-4929-A923-0CDCC85C9BEB}"/>
                </a:ext>
              </a:extLst>
            </p:cNvPr>
            <p:cNvSpPr txBox="1"/>
            <p:nvPr/>
          </p:nvSpPr>
          <p:spPr>
            <a:xfrm>
              <a:off x="6280409" y="1981741"/>
              <a:ext cx="740524" cy="3181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100" dirty="0"/>
                <a:t>マージ</a:t>
              </a:r>
              <a:endParaRPr kumimoji="1" lang="ja-JP" altLang="en-US" sz="1100" dirty="0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444EA1BD-E2B8-4FBC-B09A-5F60DBAF0394}"/>
                </a:ext>
              </a:extLst>
            </p:cNvPr>
            <p:cNvSpPr/>
            <p:nvPr/>
          </p:nvSpPr>
          <p:spPr>
            <a:xfrm>
              <a:off x="6253064" y="2454530"/>
              <a:ext cx="415312" cy="42850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10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42" name="左中かっこ 41">
              <a:extLst>
                <a:ext uri="{FF2B5EF4-FFF2-40B4-BE49-F238E27FC236}">
                  <a16:creationId xmlns:a16="http://schemas.microsoft.com/office/drawing/2014/main" id="{4C3EC8CD-2191-46DB-96BE-96454CB856A6}"/>
                </a:ext>
              </a:extLst>
            </p:cNvPr>
            <p:cNvSpPr/>
            <p:nvPr/>
          </p:nvSpPr>
          <p:spPr>
            <a:xfrm rot="16200000">
              <a:off x="6110630" y="2557122"/>
              <a:ext cx="186066" cy="89423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1402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25D24279-3CAB-4C21-943A-2FDED89B1196}"/>
              </a:ext>
            </a:extLst>
          </p:cNvPr>
          <p:cNvGrpSpPr/>
          <p:nvPr/>
        </p:nvGrpSpPr>
        <p:grpSpPr>
          <a:xfrm>
            <a:off x="231029" y="648484"/>
            <a:ext cx="6889049" cy="4546970"/>
            <a:chOff x="205862" y="656873"/>
            <a:chExt cx="6889049" cy="4546970"/>
          </a:xfrm>
        </p:grpSpPr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DB2EE755-0658-42EE-AF49-C51F1455C693}"/>
                </a:ext>
              </a:extLst>
            </p:cNvPr>
            <p:cNvCxnSpPr>
              <a:cxnSpLocks/>
            </p:cNvCxnSpPr>
            <p:nvPr/>
          </p:nvCxnSpPr>
          <p:spPr>
            <a:xfrm>
              <a:off x="5552019" y="2597016"/>
              <a:ext cx="0" cy="82314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CA9127EC-91B5-4FC1-AF8E-CC81DBDA3B73}"/>
                </a:ext>
              </a:extLst>
            </p:cNvPr>
            <p:cNvCxnSpPr>
              <a:cxnSpLocks/>
            </p:cNvCxnSpPr>
            <p:nvPr/>
          </p:nvCxnSpPr>
          <p:spPr>
            <a:xfrm>
              <a:off x="3318268" y="2597016"/>
              <a:ext cx="0" cy="82314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FD00448C-5501-4C6B-A401-600B1BE0FEF3}"/>
                </a:ext>
              </a:extLst>
            </p:cNvPr>
            <p:cNvCxnSpPr>
              <a:cxnSpLocks/>
            </p:cNvCxnSpPr>
            <p:nvPr/>
          </p:nvCxnSpPr>
          <p:spPr>
            <a:xfrm>
              <a:off x="1782385" y="1608675"/>
              <a:ext cx="53125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25FBA0E-4990-4903-8B69-29BA86E48724}"/>
                </a:ext>
              </a:extLst>
            </p:cNvPr>
            <p:cNvSpPr txBox="1"/>
            <p:nvPr/>
          </p:nvSpPr>
          <p:spPr>
            <a:xfrm>
              <a:off x="851274" y="1421237"/>
              <a:ext cx="1068022" cy="449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トランク</a:t>
              </a:r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27EDFB32-3C8B-438B-96FD-16D08AD5E641}"/>
                </a:ext>
              </a:extLst>
            </p:cNvPr>
            <p:cNvSpPr/>
            <p:nvPr/>
          </p:nvSpPr>
          <p:spPr>
            <a:xfrm>
              <a:off x="1917759" y="1425309"/>
              <a:ext cx="415312" cy="428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1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A978A2B4-02F6-4C9A-BA5F-DE0B90A9A49B}"/>
                </a:ext>
              </a:extLst>
            </p:cNvPr>
            <p:cNvSpPr/>
            <p:nvPr/>
          </p:nvSpPr>
          <p:spPr>
            <a:xfrm>
              <a:off x="3465760" y="1406845"/>
              <a:ext cx="415312" cy="428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4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CE5ADD3B-9A1B-4772-AB82-727DA1DED57E}"/>
                </a:ext>
              </a:extLst>
            </p:cNvPr>
            <p:cNvSpPr/>
            <p:nvPr/>
          </p:nvSpPr>
          <p:spPr>
            <a:xfrm>
              <a:off x="4109088" y="1410616"/>
              <a:ext cx="415312" cy="42850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5</a:t>
              </a:r>
              <a:endParaRPr kumimoji="1" lang="ja-JP" altLang="en-US" sz="800" dirty="0">
                <a:latin typeface="+mn-ea"/>
              </a:endParaRPr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0D334BA3-DA27-4830-A750-0BAECFF5D499}"/>
                </a:ext>
              </a:extLst>
            </p:cNvPr>
            <p:cNvCxnSpPr>
              <a:cxnSpLocks/>
            </p:cNvCxnSpPr>
            <p:nvPr/>
          </p:nvCxnSpPr>
          <p:spPr>
            <a:xfrm>
              <a:off x="2025430" y="4318132"/>
              <a:ext cx="3683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A89AACF-C72A-4422-A63D-91884E0753FF}"/>
                </a:ext>
              </a:extLst>
            </p:cNvPr>
            <p:cNvSpPr txBox="1"/>
            <p:nvPr/>
          </p:nvSpPr>
          <p:spPr>
            <a:xfrm>
              <a:off x="205862" y="4123117"/>
              <a:ext cx="1869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ベンダーブランチ</a:t>
              </a:r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FCF0B23B-031E-46C5-9598-B086126419BB}"/>
                </a:ext>
              </a:extLst>
            </p:cNvPr>
            <p:cNvSpPr/>
            <p:nvPr/>
          </p:nvSpPr>
          <p:spPr>
            <a:xfrm>
              <a:off x="4598100" y="1404613"/>
              <a:ext cx="415312" cy="428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6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BFA339E7-9FB2-4624-BEEB-52F11997386F}"/>
                </a:ext>
              </a:extLst>
            </p:cNvPr>
            <p:cNvSpPr/>
            <p:nvPr/>
          </p:nvSpPr>
          <p:spPr>
            <a:xfrm>
              <a:off x="2303379" y="4103880"/>
              <a:ext cx="415312" cy="42850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2</a:t>
              </a:r>
              <a:endParaRPr kumimoji="1" lang="ja-JP" altLang="en-US" sz="800" dirty="0">
                <a:latin typeface="+mn-ea"/>
              </a:endParaRPr>
            </a:p>
          </p:txBody>
        </p: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4727D796-67B8-4D2E-A877-239AE8615D11}"/>
                </a:ext>
              </a:extLst>
            </p:cNvPr>
            <p:cNvCxnSpPr>
              <a:cxnSpLocks/>
              <a:stCxn id="22" idx="0"/>
              <a:endCxn id="6" idx="3"/>
            </p:cNvCxnSpPr>
            <p:nvPr/>
          </p:nvCxnSpPr>
          <p:spPr>
            <a:xfrm flipV="1">
              <a:off x="2511035" y="1772596"/>
              <a:ext cx="1015546" cy="23312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E3EF4170-D301-4C31-BB45-CDE26DF127A9}"/>
                </a:ext>
              </a:extLst>
            </p:cNvPr>
            <p:cNvSpPr txBox="1"/>
            <p:nvPr/>
          </p:nvSpPr>
          <p:spPr>
            <a:xfrm>
              <a:off x="2928010" y="2047369"/>
              <a:ext cx="740524" cy="3181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100" dirty="0"/>
                <a:t>コピー</a:t>
              </a:r>
              <a:endParaRPr kumimoji="1" lang="ja-JP" altLang="en-US" sz="1100" dirty="0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1A1343B5-4C3F-46FD-8BA4-119BAF4F353C}"/>
                </a:ext>
              </a:extLst>
            </p:cNvPr>
            <p:cNvSpPr/>
            <p:nvPr/>
          </p:nvSpPr>
          <p:spPr>
            <a:xfrm>
              <a:off x="3109722" y="2991658"/>
              <a:ext cx="415312" cy="42850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3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C8893F42-FE7C-4C72-9CD6-1582BF0CBAC5}"/>
                </a:ext>
              </a:extLst>
            </p:cNvPr>
            <p:cNvSpPr txBox="1"/>
            <p:nvPr/>
          </p:nvSpPr>
          <p:spPr>
            <a:xfrm>
              <a:off x="3311654" y="3345277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v1</a:t>
              </a:r>
              <a:r>
                <a:rPr kumimoji="1" lang="ja-JP" altLang="en-US" dirty="0"/>
                <a:t>タグ</a:t>
              </a:r>
            </a:p>
          </p:txBody>
        </p: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B21EC264-EC12-44EB-AFE7-00DE68C27B1A}"/>
                </a:ext>
              </a:extLst>
            </p:cNvPr>
            <p:cNvCxnSpPr>
              <a:cxnSpLocks/>
              <a:stCxn id="22" idx="7"/>
              <a:endCxn id="35" idx="3"/>
            </p:cNvCxnSpPr>
            <p:nvPr/>
          </p:nvCxnSpPr>
          <p:spPr>
            <a:xfrm flipV="1">
              <a:off x="2657870" y="3357409"/>
              <a:ext cx="512673" cy="809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939A37CE-EEB5-403C-A19A-4E1A17883915}"/>
                </a:ext>
              </a:extLst>
            </p:cNvPr>
            <p:cNvSpPr txBox="1"/>
            <p:nvPr/>
          </p:nvSpPr>
          <p:spPr>
            <a:xfrm>
              <a:off x="2780510" y="3696424"/>
              <a:ext cx="740524" cy="3181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100" dirty="0"/>
                <a:t>コピー</a:t>
              </a:r>
              <a:endParaRPr kumimoji="1" lang="ja-JP" altLang="en-US" sz="1100" dirty="0"/>
            </a:p>
          </p:txBody>
        </p:sp>
        <p:sp>
          <p:nvSpPr>
            <p:cNvPr id="47" name="吹き出し: 四角形 46">
              <a:extLst>
                <a:ext uri="{FF2B5EF4-FFF2-40B4-BE49-F238E27FC236}">
                  <a16:creationId xmlns:a16="http://schemas.microsoft.com/office/drawing/2014/main" id="{60464759-40BD-4A78-9E3E-3F98A41F7AD2}"/>
                </a:ext>
              </a:extLst>
            </p:cNvPr>
            <p:cNvSpPr/>
            <p:nvPr/>
          </p:nvSpPr>
          <p:spPr>
            <a:xfrm>
              <a:off x="2850453" y="656873"/>
              <a:ext cx="1402765" cy="369328"/>
            </a:xfrm>
            <a:prstGeom prst="wedgeRectCallout">
              <a:avLst>
                <a:gd name="adj1" fmla="val 47615"/>
                <a:gd name="adj2" fmla="val 15570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1200" dirty="0"/>
                <a:t>外部成果物の変更</a:t>
              </a:r>
            </a:p>
          </p:txBody>
        </p: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41CC6C29-0F5E-42F0-A9E7-D8F0B9DD5F6F}"/>
                </a:ext>
              </a:extLst>
            </p:cNvPr>
            <p:cNvSpPr/>
            <p:nvPr/>
          </p:nvSpPr>
          <p:spPr>
            <a:xfrm>
              <a:off x="4909548" y="4103880"/>
              <a:ext cx="415312" cy="42850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>
                  <a:latin typeface="+mn-ea"/>
                </a:rPr>
                <a:t>7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51" name="吹き出し: 四角形 50">
              <a:extLst>
                <a:ext uri="{FF2B5EF4-FFF2-40B4-BE49-F238E27FC236}">
                  <a16:creationId xmlns:a16="http://schemas.microsoft.com/office/drawing/2014/main" id="{D7D91B94-205B-4101-8EF3-4B11FBE76DFC}"/>
                </a:ext>
              </a:extLst>
            </p:cNvPr>
            <p:cNvSpPr/>
            <p:nvPr/>
          </p:nvSpPr>
          <p:spPr>
            <a:xfrm>
              <a:off x="1375520" y="4769845"/>
              <a:ext cx="813731" cy="428504"/>
            </a:xfrm>
            <a:prstGeom prst="wedgeRectCallout">
              <a:avLst>
                <a:gd name="adj1" fmla="val 64398"/>
                <a:gd name="adj2" fmla="val -11727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1200" dirty="0"/>
                <a:t>初回取込</a:t>
              </a:r>
            </a:p>
          </p:txBody>
        </p:sp>
        <p:sp>
          <p:nvSpPr>
            <p:cNvPr id="52" name="吹き出し: 四角形 51">
              <a:extLst>
                <a:ext uri="{FF2B5EF4-FFF2-40B4-BE49-F238E27FC236}">
                  <a16:creationId xmlns:a16="http://schemas.microsoft.com/office/drawing/2014/main" id="{3989DDE5-B994-4595-BE08-B0BFF1AF535C}"/>
                </a:ext>
              </a:extLst>
            </p:cNvPr>
            <p:cNvSpPr/>
            <p:nvPr/>
          </p:nvSpPr>
          <p:spPr>
            <a:xfrm>
              <a:off x="3885408" y="4775339"/>
              <a:ext cx="905240" cy="428504"/>
            </a:xfrm>
            <a:prstGeom prst="wedgeRectCallout">
              <a:avLst>
                <a:gd name="adj1" fmla="val 64233"/>
                <a:gd name="adj2" fmla="val -10749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ja-JP" sz="1200" dirty="0"/>
                <a:t>2</a:t>
              </a:r>
              <a:r>
                <a:rPr kumimoji="1" lang="ja-JP" altLang="en-US" sz="1200" dirty="0"/>
                <a:t>回目取込</a:t>
              </a:r>
            </a:p>
          </p:txBody>
        </p: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2273317D-5284-4304-8B16-FE06E5AFABBC}"/>
                </a:ext>
              </a:extLst>
            </p:cNvPr>
            <p:cNvCxnSpPr>
              <a:cxnSpLocks/>
              <a:stCxn id="50" idx="0"/>
              <a:endCxn id="58" idx="3"/>
            </p:cNvCxnSpPr>
            <p:nvPr/>
          </p:nvCxnSpPr>
          <p:spPr>
            <a:xfrm flipV="1">
              <a:off x="5117204" y="3357409"/>
              <a:ext cx="287980" cy="7464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F0AF8D10-CD77-4CD0-8FD6-5B1703D4E1BC}"/>
                </a:ext>
              </a:extLst>
            </p:cNvPr>
            <p:cNvSpPr txBox="1"/>
            <p:nvPr/>
          </p:nvSpPr>
          <p:spPr>
            <a:xfrm>
              <a:off x="4888109" y="3701410"/>
              <a:ext cx="740524" cy="3181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100" dirty="0"/>
                <a:t>コピー</a:t>
              </a:r>
              <a:endParaRPr kumimoji="1" lang="ja-JP" altLang="en-US" sz="1100" dirty="0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4292C369-2927-40E1-96C7-E85B612C3C54}"/>
                </a:ext>
              </a:extLst>
            </p:cNvPr>
            <p:cNvSpPr/>
            <p:nvPr/>
          </p:nvSpPr>
          <p:spPr>
            <a:xfrm>
              <a:off x="5344363" y="2991658"/>
              <a:ext cx="415312" cy="42850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8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427BBC08-2307-48A2-A4DA-0261726DE35B}"/>
                </a:ext>
              </a:extLst>
            </p:cNvPr>
            <p:cNvSpPr txBox="1"/>
            <p:nvPr/>
          </p:nvSpPr>
          <p:spPr>
            <a:xfrm>
              <a:off x="5646472" y="3367305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v2</a:t>
              </a:r>
              <a:r>
                <a:rPr kumimoji="1" lang="ja-JP" altLang="en-US" dirty="0"/>
                <a:t>タグ</a:t>
              </a:r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AE2089EA-4639-4F0A-ACEA-B5AB70671DF4}"/>
                </a:ext>
              </a:extLst>
            </p:cNvPr>
            <p:cNvSpPr/>
            <p:nvPr/>
          </p:nvSpPr>
          <p:spPr>
            <a:xfrm>
              <a:off x="5971578" y="1404613"/>
              <a:ext cx="415312" cy="428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9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66" name="矢印: 右 65">
              <a:extLst>
                <a:ext uri="{FF2B5EF4-FFF2-40B4-BE49-F238E27FC236}">
                  <a16:creationId xmlns:a16="http://schemas.microsoft.com/office/drawing/2014/main" id="{FEE6DACA-7055-494D-AA4C-0C751201D3E7}"/>
                </a:ext>
              </a:extLst>
            </p:cNvPr>
            <p:cNvSpPr/>
            <p:nvPr/>
          </p:nvSpPr>
          <p:spPr>
            <a:xfrm>
              <a:off x="3340313" y="2755646"/>
              <a:ext cx="2211706" cy="1163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9" name="直線矢印コネクタ 78">
              <a:extLst>
                <a:ext uri="{FF2B5EF4-FFF2-40B4-BE49-F238E27FC236}">
                  <a16:creationId xmlns:a16="http://schemas.microsoft.com/office/drawing/2014/main" id="{BD83FFFF-3D67-4BD5-9470-F306B056BA51}"/>
                </a:ext>
              </a:extLst>
            </p:cNvPr>
            <p:cNvCxnSpPr>
              <a:cxnSpLocks/>
              <a:endCxn id="61" idx="3"/>
            </p:cNvCxnSpPr>
            <p:nvPr/>
          </p:nvCxnSpPr>
          <p:spPr>
            <a:xfrm flipV="1">
              <a:off x="4385562" y="1770364"/>
              <a:ext cx="1646837" cy="1007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6420A429-DF6C-4FEC-82F7-9F3375BFBC4B}"/>
                </a:ext>
              </a:extLst>
            </p:cNvPr>
            <p:cNvSpPr txBox="1"/>
            <p:nvPr/>
          </p:nvSpPr>
          <p:spPr>
            <a:xfrm>
              <a:off x="4699312" y="2150258"/>
              <a:ext cx="1009278" cy="2616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100" dirty="0"/>
                <a:t>差分マージ</a:t>
              </a:r>
              <a:endParaRPr kumimoji="1" lang="ja-JP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4740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</TotalTime>
  <Words>109</Words>
  <Application>Microsoft Office PowerPoint</Application>
  <PresentationFormat>画面に合わせる (4:3)</PresentationFormat>
  <Paragraphs>80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高野将</cp:lastModifiedBy>
  <cp:revision>61</cp:revision>
  <dcterms:created xsi:type="dcterms:W3CDTF">2013-04-15T07:45:27Z</dcterms:created>
  <dcterms:modified xsi:type="dcterms:W3CDTF">2018-04-02T07:23:03Z</dcterms:modified>
</cp:coreProperties>
</file>