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100" d="100"/>
          <a:sy n="100" d="100"/>
        </p:scale>
        <p:origin x="28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942975"/>
            <a:ext cx="58864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98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2019300"/>
            <a:ext cx="42957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9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971675"/>
            <a:ext cx="6353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61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971675"/>
            <a:ext cx="6353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15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257300"/>
            <a:ext cx="61341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38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625"/>
            <a:ext cx="91440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91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942975"/>
            <a:ext cx="58864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090612"/>
            <a:ext cx="60864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8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090612"/>
            <a:ext cx="60864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5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942975"/>
            <a:ext cx="58864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1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38" y="1205189"/>
            <a:ext cx="8609524" cy="4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8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1300162"/>
            <a:ext cx="57626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6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1300162"/>
            <a:ext cx="57626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0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1300162"/>
            <a:ext cx="57626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3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971675"/>
            <a:ext cx="6353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8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</TotalTime>
  <Words>0</Words>
  <Application>Microsoft Office PowerPoint</Application>
  <PresentationFormat>画面に合わせる (4:3)</PresentationFormat>
  <Paragraphs>0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85</cp:revision>
  <dcterms:created xsi:type="dcterms:W3CDTF">2013-04-15T07:45:27Z</dcterms:created>
  <dcterms:modified xsi:type="dcterms:W3CDTF">2013-06-12T08:32:57Z</dcterms:modified>
</cp:coreProperties>
</file>