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90" r:id="rId14"/>
    <p:sldId id="285" r:id="rId15"/>
    <p:sldId id="286" r:id="rId16"/>
    <p:sldId id="287" r:id="rId17"/>
    <p:sldId id="288" r:id="rId18"/>
    <p:sldId id="289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53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0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2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6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33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66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49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06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8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D73A8-177D-4FF7-AF69-632B85FAD23A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2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762" y="2529000"/>
            <a:ext cx="3990476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79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285" y="2919476"/>
            <a:ext cx="4371429" cy="1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9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1138237"/>
            <a:ext cx="57340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72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971675"/>
            <a:ext cx="63531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13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52" y="1043285"/>
            <a:ext cx="6838095" cy="4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48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090612"/>
            <a:ext cx="60864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91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143" y="2576619"/>
            <a:ext cx="4285714" cy="1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78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252537"/>
            <a:ext cx="60198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70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571" y="2500428"/>
            <a:ext cx="5942857" cy="1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07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666" y="2619476"/>
            <a:ext cx="5866667" cy="1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8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1585912"/>
            <a:ext cx="44577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6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271587"/>
            <a:ext cx="81438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4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042987"/>
            <a:ext cx="68389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9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042987"/>
            <a:ext cx="68389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01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285" y="2681381"/>
            <a:ext cx="4371429" cy="1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8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809625"/>
            <a:ext cx="83534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47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76" y="2790905"/>
            <a:ext cx="8019048" cy="1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3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295400"/>
            <a:ext cx="8001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54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</TotalTime>
  <Words>0</Words>
  <Application>Microsoft Office PowerPoint</Application>
  <PresentationFormat>画面に合わせる (4:3)</PresentationFormat>
  <Paragraphs>0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55</cp:revision>
  <dcterms:created xsi:type="dcterms:W3CDTF">2013-04-15T07:45:27Z</dcterms:created>
  <dcterms:modified xsi:type="dcterms:W3CDTF">2013-05-17T06:21:24Z</dcterms:modified>
</cp:coreProperties>
</file>