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4" r:id="rId3"/>
    <p:sldId id="275" r:id="rId4"/>
    <p:sldId id="276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28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942975"/>
            <a:ext cx="58864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8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5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942975"/>
            <a:ext cx="58864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1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0</Words>
  <Application>Microsoft Office PowerPoint</Application>
  <PresentationFormat>画面に合わせる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76</cp:revision>
  <dcterms:created xsi:type="dcterms:W3CDTF">2013-04-15T07:45:27Z</dcterms:created>
  <dcterms:modified xsi:type="dcterms:W3CDTF">2013-06-12T08:06:13Z</dcterms:modified>
</cp:coreProperties>
</file>