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282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247775"/>
            <a:ext cx="62103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376362"/>
            <a:ext cx="80010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71" y="1848047"/>
            <a:ext cx="6142857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8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2324100"/>
            <a:ext cx="28575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376362"/>
            <a:ext cx="80010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2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257300"/>
            <a:ext cx="57340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8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</TotalTime>
  <Words>0</Words>
  <Application>Microsoft Office PowerPoint</Application>
  <PresentationFormat>画面に合わせる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76</cp:revision>
  <dcterms:created xsi:type="dcterms:W3CDTF">2013-04-15T07:45:27Z</dcterms:created>
  <dcterms:modified xsi:type="dcterms:W3CDTF">2013-06-07T06:34:41Z</dcterms:modified>
</cp:coreProperties>
</file>