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62" y="2529000"/>
            <a:ext cx="399047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85912"/>
            <a:ext cx="4457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6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271587"/>
            <a:ext cx="8143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4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9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0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85" y="2681381"/>
            <a:ext cx="4371429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8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809625"/>
            <a:ext cx="83534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4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6" y="2790905"/>
            <a:ext cx="8019048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95400"/>
            <a:ext cx="8001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0</Words>
  <Application>Microsoft Office PowerPoint</Application>
  <PresentationFormat>画面に合わせる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50</cp:revision>
  <dcterms:created xsi:type="dcterms:W3CDTF">2013-04-15T07:45:27Z</dcterms:created>
  <dcterms:modified xsi:type="dcterms:W3CDTF">2013-05-17T02:57:01Z</dcterms:modified>
</cp:coreProperties>
</file>