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1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300" r:id="rId10"/>
    <p:sldId id="301" r:id="rId11"/>
    <p:sldId id="299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53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04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38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26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16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33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66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49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506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31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8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D73A8-177D-4FF7-AF69-632B85FAD23A}" type="datetimeFigureOut">
              <a:rPr kumimoji="1" lang="ja-JP" altLang="en-US" smtClean="0"/>
              <a:t>2013/5/20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20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1042987"/>
            <a:ext cx="683895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781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723900"/>
            <a:ext cx="61722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630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190" y="1048047"/>
            <a:ext cx="6047619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50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381" y="2643285"/>
            <a:ext cx="4495238" cy="1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019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1042987"/>
            <a:ext cx="683895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88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1042987"/>
            <a:ext cx="683895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85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1090612"/>
            <a:ext cx="60864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614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857" y="2819476"/>
            <a:ext cx="4514286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007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1042987"/>
            <a:ext cx="683895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181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333" y="2809952"/>
            <a:ext cx="5133333" cy="1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626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1090612"/>
            <a:ext cx="60864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071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378</TotalTime>
  <Words>0</Words>
  <Application>Microsoft Office PowerPoint</Application>
  <PresentationFormat>画面に合わせる (4:3)</PresentationFormat>
  <Paragraphs>0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高野 将</dc:creator>
  <cp:lastModifiedBy>高野 将</cp:lastModifiedBy>
  <cp:revision>63</cp:revision>
  <dcterms:created xsi:type="dcterms:W3CDTF">2013-04-15T07:45:27Z</dcterms:created>
  <dcterms:modified xsi:type="dcterms:W3CDTF">2013-05-20T02:50:43Z</dcterms:modified>
</cp:coreProperties>
</file>