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1824238"/>
            <a:ext cx="737142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462087"/>
            <a:ext cx="4914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23900"/>
            <a:ext cx="6172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62" y="1819476"/>
            <a:ext cx="5590476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847850"/>
            <a:ext cx="4371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3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0</Words>
  <Application>Microsoft Office PowerPoint</Application>
  <PresentationFormat>画面に合わせる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72</cp:revision>
  <dcterms:created xsi:type="dcterms:W3CDTF">2013-04-15T07:45:27Z</dcterms:created>
  <dcterms:modified xsi:type="dcterms:W3CDTF">2013-05-20T08:11:31Z</dcterms:modified>
</cp:coreProperties>
</file>