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3" r:id="rId5"/>
    <p:sldId id="265" r:id="rId6"/>
    <p:sldId id="267" r:id="rId7"/>
    <p:sldId id="266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3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95" y="1086143"/>
            <a:ext cx="6123809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7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285875"/>
            <a:ext cx="60198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5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81" y="1624238"/>
            <a:ext cx="6895238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9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433637"/>
            <a:ext cx="3667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4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3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6" y="2033762"/>
            <a:ext cx="6771428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1085850"/>
            <a:ext cx="60864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1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86" y="638524"/>
            <a:ext cx="6971428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0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838325"/>
            <a:ext cx="59531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1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5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0</Words>
  <Application>Microsoft Office PowerPoint</Application>
  <PresentationFormat>画面に合わせる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44</cp:revision>
  <dcterms:created xsi:type="dcterms:W3CDTF">2013-04-15T07:45:27Z</dcterms:created>
  <dcterms:modified xsi:type="dcterms:W3CDTF">2013-05-16T08:41:23Z</dcterms:modified>
</cp:coreProperties>
</file>