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7" r:id="rId3"/>
    <p:sldId id="26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53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04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38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26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16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33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66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49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506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31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8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D73A8-177D-4FF7-AF69-632B85FAD23A}" type="datetimeFigureOut">
              <a:rPr kumimoji="1" lang="ja-JP" altLang="en-US" smtClean="0"/>
              <a:t>2013/6/11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20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1585912"/>
            <a:ext cx="44577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787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247775"/>
            <a:ext cx="62103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287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905" y="1138524"/>
            <a:ext cx="6276190" cy="4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292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</TotalTime>
  <Words>0</Words>
  <Application>Microsoft Office PowerPoint</Application>
  <PresentationFormat>画面に合わせる 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高野 将</dc:creator>
  <cp:lastModifiedBy>高野 将</cp:lastModifiedBy>
  <cp:revision>43</cp:revision>
  <dcterms:created xsi:type="dcterms:W3CDTF">2013-04-15T07:45:27Z</dcterms:created>
  <dcterms:modified xsi:type="dcterms:W3CDTF">2013-06-11T01:10:37Z</dcterms:modified>
</cp:coreProperties>
</file>