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580533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53923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3"/>
            <a:endCxn id="3" idx="0"/>
          </p:cNvCxnSpPr>
          <p:nvPr/>
        </p:nvCxnSpPr>
        <p:spPr>
          <a:xfrm flipH="1">
            <a:off x="2344746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487608" y="292608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チェックアウト</a:t>
            </a:r>
            <a:endParaRPr kumimoji="1" lang="ja-JP" altLang="en-US" dirty="0"/>
          </a:p>
        </p:txBody>
      </p:sp>
      <p:sp>
        <p:nvSpPr>
          <p:cNvPr id="12" name="フローチャート: 磁気ディスク 11"/>
          <p:cNvSpPr/>
          <p:nvPr/>
        </p:nvSpPr>
        <p:spPr>
          <a:xfrm>
            <a:off x="5491351" y="1384821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364741" y="3717443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3" idx="0"/>
            <a:endCxn id="12" idx="3"/>
          </p:cNvCxnSpPr>
          <p:nvPr/>
        </p:nvCxnSpPr>
        <p:spPr>
          <a:xfrm flipV="1">
            <a:off x="6255564" y="2504049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98426" y="29260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4265323" y="2616591"/>
            <a:ext cx="478301" cy="110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638423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736895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655481" y="4139472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563308" y="1964248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8" idx="1"/>
            <a:endCxn id="2" idx="4"/>
          </p:cNvCxnSpPr>
          <p:nvPr/>
        </p:nvCxnSpPr>
        <p:spPr>
          <a:xfrm flipH="1">
            <a:off x="3201131" y="2028841"/>
            <a:ext cx="158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572427" y="16050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コミット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110797" y="1981886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83876" y="4280150"/>
            <a:ext cx="317255" cy="3199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3752759" y="3527529"/>
            <a:ext cx="1323130" cy="548640"/>
          </a:xfrm>
          <a:prstGeom prst="wedgeRectCallout">
            <a:avLst>
              <a:gd name="adj1" fmla="val -83563"/>
              <a:gd name="adj2" fmla="val 108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変化なし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2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1664939" y="1469227"/>
            <a:ext cx="1536192" cy="1119228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リビジョン：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538329" y="3801849"/>
            <a:ext cx="1781646" cy="9566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2" idx="3"/>
            <a:endCxn id="3" idx="0"/>
          </p:cNvCxnSpPr>
          <p:nvPr/>
        </p:nvCxnSpPr>
        <p:spPr>
          <a:xfrm flipH="1">
            <a:off x="2429152" y="2588455"/>
            <a:ext cx="3883" cy="12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526962" y="300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36896" y="2048654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785621" y="1550539"/>
            <a:ext cx="1781646" cy="956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作業コピー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作業ベース：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2818956" y="4236417"/>
            <a:ext cx="422031" cy="414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2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57300"/>
            <a:ext cx="5734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3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66837"/>
            <a:ext cx="6019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58</Words>
  <Application>Microsoft Office PowerPoint</Application>
  <PresentationFormat>画面に合わせる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54</cp:revision>
  <dcterms:created xsi:type="dcterms:W3CDTF">2013-04-15T07:45:27Z</dcterms:created>
  <dcterms:modified xsi:type="dcterms:W3CDTF">2013-12-10T02:31:59Z</dcterms:modified>
</cp:coreProperties>
</file>