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040F8-8E51-5405-9331-89AF1AE0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F4EB5D-E52D-3D17-60AD-B8E1423C6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E39DC-095A-FCB8-4356-B1C14320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759B1-3B5E-1F8F-DD94-D24A3CDE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8150F-35A3-2166-8119-EF9774D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025DD-F6D5-4150-0AFA-1B882031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FD63D3-7888-3624-76E2-3347F851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AC8FA-75B9-8024-460D-D77B6312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566B4-BEC2-3417-D041-392A1D94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C9416-03DC-DB80-9056-9EDA1DB6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8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DAC1ED-91A0-4184-EF93-10068D8D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AC8B9D-8DFE-2F3C-B468-B565F757F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BA3B66-DB58-1A3D-F499-D1B4F538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36AA1-9423-FDD8-0FFE-89156AFE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3E953-E975-D1A4-84AD-D4E20C78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36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E0ADD-3716-4BB6-BA5E-9B0193BF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6C7764-9132-8FC9-77C2-8F2F197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B3C1D-A2C8-C5E6-ED35-5CE7B4B1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108AF-D42E-5564-2E1F-859765B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40523-F8A3-E1DE-EB41-E9FF336C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EF669-B719-8B5D-15FF-085FFAB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5957E-0DC3-AA15-FDAA-2F0679F3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22F9C-5335-41D7-3E97-2E200EE9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00096-8D1B-7266-B2A2-21F45F0E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55621D-D9D0-4939-F21B-D34DA24F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5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ABEC8-7128-322A-0510-16C52B2A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DA8BB-2E62-8690-3063-8507B86C5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EE860C-8D02-FDF8-D05E-8A7984C7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FD672-3040-5CEE-359B-385297DB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DACD60-4643-F12C-2295-FDF6F563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09E9B8-2F4A-4D72-F8EB-F49B060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DE5C3-1D04-0624-2937-D0A59F72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8730FD-96E9-ED6A-B621-8B47DEB6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4CA1FC-C977-FC1B-7A66-189550F2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32CB5D-BB6E-BBCF-E16F-55062B0A4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4FFC3D-1970-0FCB-CA5D-45F34E5BB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5AF17D-ACF8-911B-48B3-78BAD26F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880D93-FBF8-21C6-CBB8-15BE8A8A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CA725E-A6AB-1054-5499-DE15AA86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5DBFF-B71E-08B3-B467-F9C811E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5BA402-2479-94A3-6194-31E82D66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4AA6B3-3A79-6235-4C1D-EB41FD09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12616B-3846-824F-B54A-DCF8A7F6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7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B51807-186B-2121-6D5F-B03052D2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F6CD3C-37F0-3738-91D6-E4768113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4A9C6E-BAFB-85EF-23C2-5E03569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9400F-06AA-0D07-E547-F2E96D67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5E701D-03A9-4A71-430F-E284F839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1B3D3B-B0C4-B23C-1CA9-38D7F687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59A21-A1FE-A91C-5A85-AB3FC9DE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479F51-DA0D-A831-355E-F927E902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2EC656-5558-7C4D-EECA-75AE4301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9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E9-BFE7-6E5E-F38A-F920091A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DB97E3-1E92-8659-2BA0-454E768E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14107-1E19-D748-E777-8552BBE3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1C7B46-CD5F-509E-CA36-CB681F8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608CA9-0E0F-809C-A69F-52A4A065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93F1E5-F6E0-EA34-E3F3-28188FFC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5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C2CA06-17B8-28E8-29D1-060FDF8F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CA84F1-2648-D498-0A8B-6154402E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5763AD-4F44-BC2A-43DC-93A5D5804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9D30-858D-E041-88D9-30E9BF063FAC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45153F-3749-1363-98E7-C7775542D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6C713-87C8-7A7D-BAAC-F08E0FBBA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C7A2-2B32-8946-BD93-14D096D88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9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1A9695-9911-635F-6FEF-D10859CABF6B}"/>
              </a:ext>
            </a:extLst>
          </p:cNvPr>
          <p:cNvSpPr txBox="1"/>
          <p:nvPr/>
        </p:nvSpPr>
        <p:spPr>
          <a:xfrm>
            <a:off x="4559643" y="827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デザイン改変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4A1541-1B73-9C21-D382-F76308A80EAE}"/>
              </a:ext>
            </a:extLst>
          </p:cNvPr>
          <p:cNvSpPr txBox="1"/>
          <p:nvPr/>
        </p:nvSpPr>
        <p:spPr>
          <a:xfrm>
            <a:off x="4097978" y="11972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役割分担と開発計画書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ECDB94-8733-149F-2751-5F64CDF8DEC2}"/>
              </a:ext>
            </a:extLst>
          </p:cNvPr>
          <p:cNvSpPr txBox="1"/>
          <p:nvPr/>
        </p:nvSpPr>
        <p:spPr>
          <a:xfrm>
            <a:off x="4510751" y="1566567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同時並行で</a:t>
            </a:r>
            <a:r>
              <a:rPr kumimoji="1" lang="en-US" altLang="ja-JP" dirty="0"/>
              <a:t>OK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3E6627-3119-853F-34D6-E0A3CDBE4A68}"/>
              </a:ext>
            </a:extLst>
          </p:cNvPr>
          <p:cNvSpPr txBox="1"/>
          <p:nvPr/>
        </p:nvSpPr>
        <p:spPr>
          <a:xfrm>
            <a:off x="4675059" y="21205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早めに提出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99AD4B-F6BE-4B91-702C-355DFCB6DC52}"/>
              </a:ext>
            </a:extLst>
          </p:cNvPr>
          <p:cNvSpPr txBox="1"/>
          <p:nvPr/>
        </p:nvSpPr>
        <p:spPr>
          <a:xfrm>
            <a:off x="3751729" y="32443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早く始めたから余裕をもつな</a:t>
            </a:r>
          </a:p>
        </p:txBody>
      </p:sp>
    </p:spTree>
    <p:extLst>
      <p:ext uri="{BB962C8B-B14F-4D97-AF65-F5344CB8AC3E}">
        <p14:creationId xmlns:p14="http://schemas.microsoft.com/office/powerpoint/2010/main" val="150938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21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積 昌志</dc:creator>
  <cp:lastModifiedBy>積 昌志</cp:lastModifiedBy>
  <cp:revision>1</cp:revision>
  <dcterms:created xsi:type="dcterms:W3CDTF">2022-09-08T11:07:42Z</dcterms:created>
  <dcterms:modified xsi:type="dcterms:W3CDTF">2022-09-13T04:07:23Z</dcterms:modified>
</cp:coreProperties>
</file>