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graph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57200"/>
            <a:ext cx="2286000" cy="109728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