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9" autoAdjust="0"/>
  </p:normalViewPr>
  <p:slideViewPr>
    <p:cSldViewPr>
      <p:cViewPr varScale="1">
        <p:scale>
          <a:sx n="67" d="100"/>
          <a:sy n="67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9DDEA-5E70-4950-B79A-A6AE6678F06C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2155-3758-432F-BACD-B083A7F64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385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60FE4-DB19-4F1A-8613-AE1C9584B5C4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BD570-9582-4CC7-87F1-CEE67847C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78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BD570-9582-4CC7-87F1-CEE67847C73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9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BD570-9582-4CC7-87F1-CEE67847C73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56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BD570-9582-4CC7-87F1-CEE67847C73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99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BD570-9582-4CC7-87F1-CEE67847C73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86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BD570-9582-4CC7-87F1-CEE67847C73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074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BD570-9582-4CC7-87F1-CEE67847C73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4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BD570-9582-4CC7-87F1-CEE67847C73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994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BD570-9582-4CC7-87F1-CEE67847C73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61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A6C9DDE-3D23-4814-9113-3EB10A231132}" type="datetimeFigureOut">
              <a:rPr kumimoji="1" lang="ja-JP" altLang="en-US" smtClean="0"/>
              <a:t>2013/12/19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F7CB83C-A45B-4A33-A61F-6BB79EA4D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1916832"/>
            <a:ext cx="7416824" cy="1827634"/>
          </a:xfrm>
        </p:spPr>
        <p:txBody>
          <a:bodyPr>
            <a:noAutofit/>
          </a:bodyPr>
          <a:lstStyle/>
          <a:p>
            <a:r>
              <a:rPr kumimoji="1" lang="ja-JP" altLang="en-US" sz="5400" dirty="0" smtClean="0">
                <a:latin typeface="+mj-ea"/>
              </a:rPr>
              <a:t>ステレオカメラ表示アプリ</a:t>
            </a:r>
            <a:r>
              <a:rPr kumimoji="1" lang="en-US" altLang="ja-JP" sz="5400" dirty="0" smtClean="0">
                <a:latin typeface="+mj-ea"/>
              </a:rPr>
              <a:t/>
            </a:r>
            <a:br>
              <a:rPr kumimoji="1" lang="en-US" altLang="ja-JP" sz="5400" dirty="0" smtClean="0">
                <a:latin typeface="+mj-ea"/>
              </a:rPr>
            </a:br>
            <a:r>
              <a:rPr lang="ja-JP" altLang="en-US" sz="5400" dirty="0">
                <a:latin typeface="+mj-ea"/>
              </a:rPr>
              <a:t>開発計画</a:t>
            </a:r>
            <a:endParaRPr kumimoji="1" lang="ja-JP" altLang="en-US" sz="5400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292080" y="5445224"/>
            <a:ext cx="2984376" cy="481608"/>
          </a:xfrm>
        </p:spPr>
        <p:txBody>
          <a:bodyPr>
            <a:normAutofit/>
          </a:bodyPr>
          <a:lstStyle/>
          <a:p>
            <a:r>
              <a:rPr kumimoji="1" lang="en-US" altLang="ja-JP" sz="2400" smtClean="0">
                <a:solidFill>
                  <a:schemeClr val="tx1"/>
                </a:solidFill>
                <a:latin typeface="+mj-ea"/>
                <a:ea typeface="+mj-ea"/>
              </a:rPr>
              <a:t>112947H 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高橋昌史</a:t>
            </a:r>
            <a:endParaRPr kumimoji="1" lang="ja-JP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9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開発の目的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9592" y="515719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 </a:t>
            </a:r>
            <a:r>
              <a:rPr kumimoji="1" lang="en-US" altLang="ja-JP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FPGA</a:t>
            </a:r>
            <a:r>
              <a:rPr kumimoji="1" lang="ja-JP" altLang="en-US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の設計や</a:t>
            </a:r>
            <a:r>
              <a:rPr kumimoji="1" lang="en-US" altLang="ja-JP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1" lang="ja-JP" altLang="en-US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アプリ開発によるスキルアップ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1556792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kumimoji="1" lang="en-US" altLang="ja-JP" sz="4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1" lang="ja-JP" altLang="en-US" sz="4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内蔵カメラ以外の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4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kumimoji="1" lang="ja-JP" altLang="en-US" sz="4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カメラも利用可能にする</a:t>
            </a:r>
            <a:endParaRPr kumimoji="1" lang="en-US" altLang="ja-JP" sz="40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9630" y="3068960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・ステレオカメラを利用することにより、通常のカメラとはひと味違った視点を</a:t>
            </a:r>
            <a:endParaRPr kumimoji="1" lang="ja-JP" altLang="en-US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073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6444208" y="3501008"/>
            <a:ext cx="1512168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44208" y="290367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58538" y="3937838"/>
            <a:ext cx="540060" cy="108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308304" y="3933056"/>
            <a:ext cx="504056" cy="1089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1800" y="17321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FPGA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ボード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9" name="平行四辺形 18"/>
          <p:cNvSpPr/>
          <p:nvPr/>
        </p:nvSpPr>
        <p:spPr>
          <a:xfrm>
            <a:off x="1905930" y="2462879"/>
            <a:ext cx="865870" cy="1038129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/>
        </p:nvSpPr>
        <p:spPr>
          <a:xfrm>
            <a:off x="1907704" y="2286164"/>
            <a:ext cx="3096344" cy="180020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268631" y="6021288"/>
            <a:ext cx="1367265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28127" y="5123202"/>
            <a:ext cx="2448272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234542" y="2693351"/>
            <a:ext cx="2897298" cy="4103186"/>
          </a:xfrm>
          <a:custGeom>
            <a:avLst/>
            <a:gdLst>
              <a:gd name="connsiteX0" fmla="*/ 1805917 w 2897298"/>
              <a:gd name="connsiteY0" fmla="*/ 327862 h 4103186"/>
              <a:gd name="connsiteX1" fmla="*/ 124601 w 2897298"/>
              <a:gd name="connsiteY1" fmla="*/ 342611 h 4103186"/>
              <a:gd name="connsiteX2" fmla="*/ 434317 w 2897298"/>
              <a:gd name="connsiteY2" fmla="*/ 3852727 h 4103186"/>
              <a:gd name="connsiteX3" fmla="*/ 2897298 w 2897298"/>
              <a:gd name="connsiteY3" fmla="*/ 3543011 h 410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298" h="4103186">
                <a:moveTo>
                  <a:pt x="1805917" y="327862"/>
                </a:moveTo>
                <a:cubicBezTo>
                  <a:pt x="1079559" y="41498"/>
                  <a:pt x="353201" y="-244866"/>
                  <a:pt x="124601" y="342611"/>
                </a:cubicBezTo>
                <a:cubicBezTo>
                  <a:pt x="-103999" y="930088"/>
                  <a:pt x="-27799" y="3319327"/>
                  <a:pt x="434317" y="3852727"/>
                </a:cubicBezTo>
                <a:cubicBezTo>
                  <a:pt x="896433" y="4386127"/>
                  <a:pt x="1896865" y="3964569"/>
                  <a:pt x="2897298" y="3543011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ドーナツ 14"/>
          <p:cNvSpPr/>
          <p:nvPr/>
        </p:nvSpPr>
        <p:spPr>
          <a:xfrm>
            <a:off x="2197510" y="5411234"/>
            <a:ext cx="504056" cy="50405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ドーナツ 15"/>
          <p:cNvSpPr/>
          <p:nvPr/>
        </p:nvSpPr>
        <p:spPr>
          <a:xfrm>
            <a:off x="3131840" y="5411234"/>
            <a:ext cx="504056" cy="50405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97510" y="4653136"/>
            <a:ext cx="215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ステレオカメラ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0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6444208" y="3501008"/>
            <a:ext cx="1512168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44208" y="290367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658538" y="3937838"/>
            <a:ext cx="540060" cy="108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308304" y="3933056"/>
            <a:ext cx="504056" cy="1089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1800" y="17321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FPGA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ボード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5004048" y="3273010"/>
            <a:ext cx="1296144" cy="516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92080" y="2492896"/>
            <a:ext cx="16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Wi-Fi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で通信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平行四辺形 10"/>
          <p:cNvSpPr/>
          <p:nvPr/>
        </p:nvSpPr>
        <p:spPr>
          <a:xfrm>
            <a:off x="1905930" y="2462879"/>
            <a:ext cx="865870" cy="1038129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/>
        </p:nvSpPr>
        <p:spPr>
          <a:xfrm>
            <a:off x="1907704" y="2286164"/>
            <a:ext cx="3096344" cy="180020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268631" y="6021288"/>
            <a:ext cx="1367265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28127" y="5123202"/>
            <a:ext cx="2448272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234542" y="2693351"/>
            <a:ext cx="2897298" cy="4103186"/>
          </a:xfrm>
          <a:custGeom>
            <a:avLst/>
            <a:gdLst>
              <a:gd name="connsiteX0" fmla="*/ 1805917 w 2897298"/>
              <a:gd name="connsiteY0" fmla="*/ 327862 h 4103186"/>
              <a:gd name="connsiteX1" fmla="*/ 124601 w 2897298"/>
              <a:gd name="connsiteY1" fmla="*/ 342611 h 4103186"/>
              <a:gd name="connsiteX2" fmla="*/ 434317 w 2897298"/>
              <a:gd name="connsiteY2" fmla="*/ 3852727 h 4103186"/>
              <a:gd name="connsiteX3" fmla="*/ 2897298 w 2897298"/>
              <a:gd name="connsiteY3" fmla="*/ 3543011 h 410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298" h="4103186">
                <a:moveTo>
                  <a:pt x="1805917" y="327862"/>
                </a:moveTo>
                <a:cubicBezTo>
                  <a:pt x="1079559" y="41498"/>
                  <a:pt x="353201" y="-244866"/>
                  <a:pt x="124601" y="342611"/>
                </a:cubicBezTo>
                <a:cubicBezTo>
                  <a:pt x="-103999" y="930088"/>
                  <a:pt x="-27799" y="3319327"/>
                  <a:pt x="434317" y="3852727"/>
                </a:cubicBezTo>
                <a:cubicBezTo>
                  <a:pt x="896433" y="4386127"/>
                  <a:pt x="1896865" y="3964569"/>
                  <a:pt x="2897298" y="3543011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ドーナツ 15"/>
          <p:cNvSpPr/>
          <p:nvPr/>
        </p:nvSpPr>
        <p:spPr>
          <a:xfrm>
            <a:off x="2197510" y="5411234"/>
            <a:ext cx="504056" cy="50405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ドーナツ 16"/>
          <p:cNvSpPr/>
          <p:nvPr/>
        </p:nvSpPr>
        <p:spPr>
          <a:xfrm>
            <a:off x="3131840" y="5411234"/>
            <a:ext cx="504056" cy="50405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97510" y="4653136"/>
            <a:ext cx="208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ステレオカメラ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73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6444208" y="3501008"/>
            <a:ext cx="1512168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44208" y="290367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658538" y="3937838"/>
            <a:ext cx="540060" cy="108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08304" y="3933056"/>
            <a:ext cx="504056" cy="1089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右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1800" y="17321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FPGA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ボード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5004048" y="3273010"/>
            <a:ext cx="1296144" cy="516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92080" y="2492896"/>
            <a:ext cx="16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Wi-Fi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で通信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平行四辺形 10"/>
          <p:cNvSpPr/>
          <p:nvPr/>
        </p:nvSpPr>
        <p:spPr>
          <a:xfrm>
            <a:off x="1905930" y="2462879"/>
            <a:ext cx="865870" cy="1038129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/>
        </p:nvSpPr>
        <p:spPr>
          <a:xfrm>
            <a:off x="1907704" y="2286164"/>
            <a:ext cx="3096344" cy="1800200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268631" y="6021288"/>
            <a:ext cx="1367265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28127" y="5123202"/>
            <a:ext cx="2448272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234542" y="2693351"/>
            <a:ext cx="2897298" cy="4103186"/>
          </a:xfrm>
          <a:custGeom>
            <a:avLst/>
            <a:gdLst>
              <a:gd name="connsiteX0" fmla="*/ 1805917 w 2897298"/>
              <a:gd name="connsiteY0" fmla="*/ 327862 h 4103186"/>
              <a:gd name="connsiteX1" fmla="*/ 124601 w 2897298"/>
              <a:gd name="connsiteY1" fmla="*/ 342611 h 4103186"/>
              <a:gd name="connsiteX2" fmla="*/ 434317 w 2897298"/>
              <a:gd name="connsiteY2" fmla="*/ 3852727 h 4103186"/>
              <a:gd name="connsiteX3" fmla="*/ 2897298 w 2897298"/>
              <a:gd name="connsiteY3" fmla="*/ 3543011 h 410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298" h="4103186">
                <a:moveTo>
                  <a:pt x="1805917" y="327862"/>
                </a:moveTo>
                <a:cubicBezTo>
                  <a:pt x="1079559" y="41498"/>
                  <a:pt x="353201" y="-244866"/>
                  <a:pt x="124601" y="342611"/>
                </a:cubicBezTo>
                <a:cubicBezTo>
                  <a:pt x="-103999" y="930088"/>
                  <a:pt x="-27799" y="3319327"/>
                  <a:pt x="434317" y="3852727"/>
                </a:cubicBezTo>
                <a:cubicBezTo>
                  <a:pt x="896433" y="4386127"/>
                  <a:pt x="1896865" y="3964569"/>
                  <a:pt x="2897298" y="3543011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ドーナツ 15"/>
          <p:cNvSpPr/>
          <p:nvPr/>
        </p:nvSpPr>
        <p:spPr>
          <a:xfrm>
            <a:off x="2197510" y="5411234"/>
            <a:ext cx="504056" cy="50405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ドーナツ 16"/>
          <p:cNvSpPr/>
          <p:nvPr/>
        </p:nvSpPr>
        <p:spPr>
          <a:xfrm>
            <a:off x="3131840" y="5411234"/>
            <a:ext cx="504056" cy="50405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97509" y="4653136"/>
            <a:ext cx="19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ステレオカメラ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4355976" y="4761148"/>
            <a:ext cx="1944216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644008" y="55172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画像を表示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6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開発手順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1844824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STEP 1	</a:t>
            </a:r>
            <a:r>
              <a:rPr kumimoji="1"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内蔵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カメラの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を表示する</a:t>
            </a:r>
            <a:r>
              <a:rPr kumimoji="1"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アプリの作成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2959323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STEP2	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カメラ入力の</a:t>
            </a:r>
            <a:r>
              <a:rPr kumimoji="1"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I/F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の設計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600" y="380384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STEP3	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通信側とシステムの統合</a:t>
            </a:r>
            <a:endParaRPr kumimoji="1"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4653136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STEP4	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アプリ内で表示する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をステレオ</a:t>
            </a:r>
            <a:endParaRPr kumimoji="1"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カメラに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943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9592" y="1556792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kumimoji="1"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 </a:t>
            </a:r>
            <a:r>
              <a:rPr kumimoji="1"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(10/24) </a:t>
            </a:r>
            <a:r>
              <a:rPr kumimoji="1" lang="ja-JP" altLang="en-US" sz="2400" dirty="0" smtClean="0">
                <a:solidFill>
                  <a:srgbClr val="FFC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計画発表</a:t>
            </a:r>
            <a:endParaRPr kumimoji="1" lang="en-US" altLang="ja-JP" sz="2400" dirty="0" smtClean="0">
              <a:solidFill>
                <a:srgbClr val="FFC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(10/31) 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アプリ開発</a:t>
            </a:r>
            <a:endParaRPr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kumimoji="1"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(11/ 7) 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アプリ開発</a:t>
            </a:r>
            <a:endParaRPr kumimoji="1"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(11/14) 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アプリ開発、動作テスト</a:t>
            </a:r>
            <a:endParaRPr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(11/21) FPGA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設計</a:t>
            </a:r>
            <a:endParaRPr kumimoji="1"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9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(11/28) FPGA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設計</a:t>
            </a:r>
            <a:endParaRPr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kumimoji="1"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(12/ 5) </a:t>
            </a:r>
            <a:r>
              <a:rPr kumimoji="1"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FPGA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設計</a:t>
            </a:r>
            <a:endParaRPr kumimoji="1"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(12/19) </a:t>
            </a:r>
            <a:r>
              <a:rPr lang="ja-JP" altLang="en-US" sz="2400" dirty="0" smtClean="0">
                <a:solidFill>
                  <a:srgbClr val="FFC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中間発表</a:t>
            </a:r>
            <a:endParaRPr lang="en-US" altLang="ja-JP" sz="2400" dirty="0" smtClean="0">
              <a:solidFill>
                <a:srgbClr val="FFC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( 1/ 9) 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通信側との統合</a:t>
            </a:r>
            <a:endParaRPr kumimoji="1"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( 1/16) 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通信側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との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統合</a:t>
            </a:r>
            <a:endParaRPr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14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( 1/23) 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通信側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との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統合、</a:t>
            </a:r>
            <a:r>
              <a:rPr kumimoji="1"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動作テスト</a:t>
            </a:r>
            <a:endParaRPr kumimoji="1"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( 1/30</a:t>
            </a:r>
            <a:r>
              <a:rPr lang="en-US" altLang="ja-JP" sz="24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ja-JP" altLang="en-US" sz="2400" smtClean="0">
                <a:solidFill>
                  <a:srgbClr val="FFC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最終</a:t>
            </a:r>
            <a:r>
              <a:rPr lang="ja-JP" altLang="en-US" sz="2400" dirty="0" smtClean="0">
                <a:solidFill>
                  <a:srgbClr val="FFC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発表</a:t>
            </a:r>
            <a:endParaRPr kumimoji="1" lang="en-US" altLang="ja-JP" sz="2400" dirty="0" smtClean="0">
              <a:solidFill>
                <a:srgbClr val="FFC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41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必要機材･ソフトウェア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2285583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4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ステレオカメラ</a:t>
            </a:r>
            <a:endParaRPr kumimoji="1" lang="ja-JP" altLang="en-US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2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404</TotalTime>
  <Words>200</Words>
  <Application>Microsoft Office PowerPoint</Application>
  <PresentationFormat>画面に合わせる (4:3)</PresentationFormat>
  <Paragraphs>52</Paragraphs>
  <Slides>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ウェーブ</vt:lpstr>
      <vt:lpstr>ステレオカメラ表示アプリ 開発計画</vt:lpstr>
      <vt:lpstr>開発の目的</vt:lpstr>
      <vt:lpstr>システム構成</vt:lpstr>
      <vt:lpstr>システム構成</vt:lpstr>
      <vt:lpstr>システム構成</vt:lpstr>
      <vt:lpstr>開発手順</vt:lpstr>
      <vt:lpstr>スケジュール</vt:lpstr>
      <vt:lpstr>必要機材･ソフトウェア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Androidカメラ表示アプリ(仮)</dc:title>
  <dc:creator>t112947</dc:creator>
  <cp:lastModifiedBy>高橋昌史</cp:lastModifiedBy>
  <cp:revision>29</cp:revision>
  <cp:lastPrinted>2013-10-24T04:14:36Z</cp:lastPrinted>
  <dcterms:created xsi:type="dcterms:W3CDTF">2013-10-17T06:48:51Z</dcterms:created>
  <dcterms:modified xsi:type="dcterms:W3CDTF">2013-12-19T09:21:58Z</dcterms:modified>
</cp:coreProperties>
</file>