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0"/>
    <p:restoredTop sz="94730"/>
  </p:normalViewPr>
  <p:slideViewPr>
    <p:cSldViewPr snapToGrid="0" snapToObjects="1">
      <p:cViewPr varScale="1">
        <p:scale>
          <a:sx n="119" d="100"/>
          <a:sy n="119" d="100"/>
        </p:scale>
        <p:origin x="192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5457"/>
              </p:ext>
            </p:extLst>
          </p:nvPr>
        </p:nvGraphicFramePr>
        <p:xfrm>
          <a:off x="5345906" y="287762"/>
          <a:ext cx="5261133" cy="70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3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4059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57141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1099998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904032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74108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6 is located behind No.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red dot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house icon means Lecture room E404.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423A52-AF46-BBF4-9AD6-F57E6C92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3" y="6454404"/>
            <a:ext cx="287759" cy="2260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2239773-814B-FA5C-6617-F15F44120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77294" y="6228308"/>
            <a:ext cx="207255" cy="22609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8EFF532-5B9F-C6C4-F0C4-AD39F30DD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08" y="782611"/>
            <a:ext cx="4943486" cy="4542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https://masataka123.github.io/blog3/pdf/20251005_access/lunch_map_E404.pdf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13C9320-B712-3770-B9F5-0B6C2AAB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85" y="341181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289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8</cp:revision>
  <dcterms:created xsi:type="dcterms:W3CDTF">2013-01-27T09:14:16Z</dcterms:created>
  <dcterms:modified xsi:type="dcterms:W3CDTF">2025-10-05T11:37:47Z</dcterms:modified>
  <cp:category/>
</cp:coreProperties>
</file>