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59"/>
    <p:restoredTop sz="94760"/>
  </p:normalViewPr>
  <p:slideViewPr>
    <p:cSldViewPr snapToGrid="0" snapToObjects="1">
      <p:cViewPr varScale="1">
        <p:scale>
          <a:sx n="129" d="100"/>
          <a:sy n="129" d="100"/>
        </p:scale>
        <p:origin x="224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465C-17AB-F74D-83D6-A06446C30CBD}" type="datetimeFigureOut">
              <a:rPr kumimoji="1" lang="ja-JP" altLang="en-US" smtClean="0"/>
              <a:t>2025/10/5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27602-A483-654A-964B-BFD18A3F5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27602-A483-654A-964B-BFD18A3F5F4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12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FFCC6A7-EFC4-750A-966B-992A3DE2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44" y="835594"/>
            <a:ext cx="4943487" cy="4804230"/>
          </a:xfrm>
          <a:prstGeom prst="rect">
            <a:avLst/>
          </a:prstGeom>
        </p:spPr>
      </p:pic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6CB6B02-D9CD-591A-1715-910E723D8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45457"/>
              </p:ext>
            </p:extLst>
          </p:nvPr>
        </p:nvGraphicFramePr>
        <p:xfrm>
          <a:off x="5345906" y="287762"/>
          <a:ext cx="5261133" cy="705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03">
                  <a:extLst>
                    <a:ext uri="{9D8B030D-6E8A-4147-A177-3AD203B41FA5}">
                      <a16:colId xmlns:a16="http://schemas.microsoft.com/office/drawing/2014/main" val="1668481678"/>
                    </a:ext>
                  </a:extLst>
                </a:gridCol>
                <a:gridCol w="1744059">
                  <a:extLst>
                    <a:ext uri="{9D8B030D-6E8A-4147-A177-3AD203B41FA5}">
                      <a16:colId xmlns:a16="http://schemas.microsoft.com/office/drawing/2014/main" val="701489623"/>
                    </a:ext>
                  </a:extLst>
                </a:gridCol>
                <a:gridCol w="1257141">
                  <a:extLst>
                    <a:ext uri="{9D8B030D-6E8A-4147-A177-3AD203B41FA5}">
                      <a16:colId xmlns:a16="http://schemas.microsoft.com/office/drawing/2014/main" val="2166577437"/>
                    </a:ext>
                  </a:extLst>
                </a:gridCol>
                <a:gridCol w="1099998">
                  <a:extLst>
                    <a:ext uri="{9D8B030D-6E8A-4147-A177-3AD203B41FA5}">
                      <a16:colId xmlns:a16="http://schemas.microsoft.com/office/drawing/2014/main" val="2021080276"/>
                    </a:ext>
                  </a:extLst>
                </a:gridCol>
                <a:gridCol w="904032">
                  <a:extLst>
                    <a:ext uri="{9D8B030D-6E8A-4147-A177-3AD203B41FA5}">
                      <a16:colId xmlns:a16="http://schemas.microsoft.com/office/drawing/2014/main" val="1497016226"/>
                    </a:ext>
                  </a:extLst>
                </a:gridCol>
              </a:tblGrid>
              <a:tr h="298052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104496" marR="104496" marT="52248" marB="522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Name  (EN/JP)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Cuisine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Distance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Closed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94712709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Foret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らふぉれ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campus cafeteria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65826221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 no Don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ステーキのどん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Steakhouse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92400712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Rasna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ディップラスナ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144274560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Aika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藍花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Kushikatsu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Tue, 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30246578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Sobafuji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蕎麦藤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90105729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6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Akichan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あきちゃん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Okonomiyaki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Mon, Tue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411302659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7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LOAF Cafe 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 &amp; Italian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1079421623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8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Wafu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Chuka Torin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和風中華 東林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84013561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9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Mahorobatei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まほろば亭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83862899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10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Hoi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麺屋ほぃ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53433827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Kathmandu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カトマンドゥ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Nepalese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787028619"/>
                  </a:ext>
                </a:extLst>
              </a:tr>
              <a:tr h="55885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Yoshioka Maguro-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Center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吉岡マグロ節センター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928157175"/>
                  </a:ext>
                </a:extLst>
              </a:tr>
              <a:tr h="42047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Maruyoshi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Seimenjo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マルヨシ製麺所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415686704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Maruju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丸十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5104995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200" dirty="0"/>
                        <a:t>15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Shuhari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麺道 しゅはり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049470925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5752E2-8287-33A1-3DB5-04AAC688343B}"/>
              </a:ext>
            </a:extLst>
          </p:cNvPr>
          <p:cNvSpPr txBox="1"/>
          <p:nvPr/>
        </p:nvSpPr>
        <p:spPr>
          <a:xfrm>
            <a:off x="1765259" y="211110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Lunch Map</a:t>
            </a:r>
            <a:endParaRPr kumimoji="1" lang="ja-JP" altLang="en-US" sz="28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A6E151-1C56-012D-25C4-967308C08C52}"/>
              </a:ext>
            </a:extLst>
          </p:cNvPr>
          <p:cNvSpPr txBox="1"/>
          <p:nvPr/>
        </p:nvSpPr>
        <p:spPr>
          <a:xfrm>
            <a:off x="237043" y="5741088"/>
            <a:ext cx="4943487" cy="15984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bevelT w="0"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Remark: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No. 6 is located behind No. 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The red dot means convenience stores.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The house icon means Nambu </a:t>
            </a:r>
            <a:r>
              <a:rPr lang="en" altLang="ja-JP" sz="1400" dirty="0" err="1"/>
              <a:t>Yoichiro</a:t>
            </a:r>
            <a:r>
              <a:rPr lang="en" altLang="ja-JP" sz="1400" dirty="0"/>
              <a:t> Hall.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the top-left corner of the map, there are many restaurants near Ishibashi-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Handai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mae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Station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 (</a:t>
            </a: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-webkit-standard"/>
              </a:rPr>
              <a:t>石橋阪大前駅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.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B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ut it takes about 25–30 minutes on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foot 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 get there.</a:t>
            </a:r>
            <a:endParaRPr lang="en" altLang="ja-JP" sz="14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D748694F-282B-5763-507D-0144447B7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43" y="6221061"/>
            <a:ext cx="304800" cy="355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9A2F21-4E35-23F8-5E49-7A274A15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162" y="1344811"/>
            <a:ext cx="4430543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Lunch Map PDF</a:t>
            </a:r>
          </a:p>
          <a:p>
            <a:pPr marL="0" indent="0">
              <a:buNone/>
            </a:pPr>
            <a:r>
              <a:rPr kumimoji="1" lang="en-US" altLang="ja-JP" dirty="0"/>
              <a:t>URL</a:t>
            </a:r>
          </a:p>
          <a:p>
            <a:pPr marL="0" indent="0">
              <a:buNone/>
            </a:pPr>
            <a:r>
              <a:rPr kumimoji="1" lang="en-US" altLang="ja-JP" sz="1400" dirty="0"/>
              <a:t>https://masataka123.github.io/blog3/pdf/20251005_access/</a:t>
            </a:r>
            <a:r>
              <a:rPr kumimoji="1" lang="en-US" altLang="ja-JP" sz="1400" dirty="0" err="1"/>
              <a:t>lunch_map.pdf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82A305-A2AF-0D84-BB3D-7CCCA00B1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108" y="1344812"/>
            <a:ext cx="4430542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ja-JP" altLang="en-US"/>
              <a:t>　</a:t>
            </a:r>
            <a:r>
              <a:rPr kumimoji="1" lang="en-US" altLang="ja-JP" dirty="0"/>
              <a:t>Google </a:t>
            </a:r>
            <a:r>
              <a:rPr kumimoji="1" lang="en-US" altLang="ja-JP" dirty="0" err="1"/>
              <a:t>mymap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URL </a:t>
            </a:r>
          </a:p>
          <a:p>
            <a:pPr marL="0" indent="0">
              <a:buNone/>
            </a:pPr>
            <a:r>
              <a:rPr kumimoji="1" lang="en-US" altLang="ja-JP" sz="1400" dirty="0"/>
              <a:t>https://</a:t>
            </a:r>
            <a:r>
              <a:rPr kumimoji="1" lang="en-US" altLang="ja-JP" sz="1400" dirty="0" err="1"/>
              <a:t>www.google.com</a:t>
            </a:r>
            <a:r>
              <a:rPr kumimoji="1" lang="en-US" altLang="ja-JP" sz="1400" dirty="0"/>
              <a:t>/maps/d/</a:t>
            </a:r>
            <a:r>
              <a:rPr kumimoji="1" lang="en-US" altLang="ja-JP" sz="1400" dirty="0" err="1"/>
              <a:t>edit?mid</a:t>
            </a:r>
            <a:r>
              <a:rPr kumimoji="1" lang="en-US" altLang="ja-JP" sz="1400" dirty="0"/>
              <a:t>=1B7egM_vT4mLeZgtXCt88ys5hColf05I&amp;usp=sharing</a:t>
            </a:r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98F6142-512A-A0E6-B7DE-4254B24E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33" y="3412089"/>
            <a:ext cx="2286000" cy="2286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21B158F-E257-132B-3810-42D61794A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428" y="3341963"/>
            <a:ext cx="2425700" cy="24257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BD14A7-8060-0CB0-6C07-A4D60776FABC}"/>
              </a:ext>
            </a:extLst>
          </p:cNvPr>
          <p:cNvSpPr txBox="1"/>
          <p:nvPr/>
        </p:nvSpPr>
        <p:spPr>
          <a:xfrm>
            <a:off x="7851912" y="6768548"/>
            <a:ext cx="236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Created by </a:t>
            </a:r>
            <a:r>
              <a:rPr lang="en" altLang="ja-JP" sz="12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Masataka</a:t>
            </a:r>
            <a:r>
              <a:rPr lang="en" altLang="ja-JP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Iwai in 2025.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4764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287</Words>
  <Application>Microsoft Macintosh PowerPoint</Application>
  <PresentationFormat>ユーザー設定</PresentationFormat>
  <Paragraphs>95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-webkit-standard</vt:lpstr>
      <vt:lpstr>游ゴシック</vt:lpstr>
      <vt:lpstr>Arial</vt:lpstr>
      <vt:lpstr>Calibri</vt:lpstr>
      <vt:lpstr>Office Theme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cp:keywords/>
  <dc:description>generated using python-pptx</dc:description>
  <cp:lastModifiedBy>岩井　雅崇</cp:lastModifiedBy>
  <cp:revision>5</cp:revision>
  <dcterms:created xsi:type="dcterms:W3CDTF">2013-01-27T09:14:16Z</dcterms:created>
  <dcterms:modified xsi:type="dcterms:W3CDTF">2025-10-05T11:17:33Z</dcterms:modified>
  <cp:category/>
</cp:coreProperties>
</file>