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/>
    <p:restoredTop sz="94740"/>
  </p:normalViewPr>
  <p:slideViewPr>
    <p:cSldViewPr snapToGrid="0" snapToObjects="1">
      <p:cViewPr varScale="1">
        <p:scale>
          <a:sx n="112" d="100"/>
          <a:sy n="112" d="100"/>
        </p:scale>
        <p:origin x="17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465C-17AB-F74D-83D6-A06446C30CBD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27602-A483-654A-964B-BFD18A3F5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27602-A483-654A-964B-BFD18A3F5F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752E2-8287-33A1-3DB5-04AAC688343B}"/>
              </a:ext>
            </a:extLst>
          </p:cNvPr>
          <p:cNvSpPr txBox="1"/>
          <p:nvPr/>
        </p:nvSpPr>
        <p:spPr>
          <a:xfrm>
            <a:off x="1765259" y="21111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Lunch Map</a:t>
            </a:r>
            <a:endParaRPr kumimoji="1" lang="ja-JP" altLang="en-US" sz="280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7B9D5E6-AF5C-D8DE-CF9D-4119E922D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0" y="6109491"/>
            <a:ext cx="164573" cy="180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D08D579-8594-EFC8-02DC-E93DCA2B1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74" y="6314675"/>
            <a:ext cx="212143" cy="180000"/>
          </a:xfrm>
          <a:prstGeom prst="rect">
            <a:avLst/>
          </a:prstGeom>
        </p:spPr>
      </p:pic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9B6F69D-5B0B-6C0F-E24B-93F9E4397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19631"/>
              </p:ext>
            </p:extLst>
          </p:nvPr>
        </p:nvGraphicFramePr>
        <p:xfrm>
          <a:off x="5301600" y="211110"/>
          <a:ext cx="5172876" cy="7015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7">
                  <a:extLst>
                    <a:ext uri="{9D8B030D-6E8A-4147-A177-3AD203B41FA5}">
                      <a16:colId xmlns:a16="http://schemas.microsoft.com/office/drawing/2014/main" val="1668481678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701489623"/>
                    </a:ext>
                  </a:extLst>
                </a:gridCol>
                <a:gridCol w="1223008">
                  <a:extLst>
                    <a:ext uri="{9D8B030D-6E8A-4147-A177-3AD203B41FA5}">
                      <a16:colId xmlns:a16="http://schemas.microsoft.com/office/drawing/2014/main" val="2166577437"/>
                    </a:ext>
                  </a:extLst>
                </a:gridCol>
                <a:gridCol w="977030">
                  <a:extLst>
                    <a:ext uri="{9D8B030D-6E8A-4147-A177-3AD203B41FA5}">
                      <a16:colId xmlns:a16="http://schemas.microsoft.com/office/drawing/2014/main" val="2021080276"/>
                    </a:ext>
                  </a:extLst>
                </a:gridCol>
                <a:gridCol w="861214">
                  <a:extLst>
                    <a:ext uri="{9D8B030D-6E8A-4147-A177-3AD203B41FA5}">
                      <a16:colId xmlns:a16="http://schemas.microsoft.com/office/drawing/2014/main" val="1497016226"/>
                    </a:ext>
                  </a:extLst>
                </a:gridCol>
              </a:tblGrid>
              <a:tr h="298052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104496" marR="104496" marT="52248" marB="522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Name  (EN/JP)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Cuisine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Distance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Closed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9471270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Foret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らふぉれ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campus cafeteria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65826221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Hana/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はな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Cafe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5-10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Mon, Sun 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86948112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 no Don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ステーキのどん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Steakhouse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92400712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Rasna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ディップラスナ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14427456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Aika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藍花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Kushikatsu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302465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6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Sobafuji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蕎麦藤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90105729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7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LOAF Cafe 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&amp; Italian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1079421623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8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Wafu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Chuka Torin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和風中華 東林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84013561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9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Mahorobatei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まほろば亭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83862899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10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Hoi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麺屋ほぃ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53433827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Kathmandu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カトマンドゥ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Nepalese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787028619"/>
                  </a:ext>
                </a:extLst>
              </a:tr>
              <a:tr h="5588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Yoshioka Maguro-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Center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吉岡マグロ節センター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928157175"/>
                  </a:ext>
                </a:extLst>
              </a:tr>
              <a:tr h="42047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Maruyoshi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Seimenjo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マルヨシ製麺所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5686704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Maruju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丸十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5104995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Shuhari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麺道 しゅはり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04947092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8443BF-169D-06B4-7D36-F0747EC7A8E9}"/>
              </a:ext>
            </a:extLst>
          </p:cNvPr>
          <p:cNvSpPr txBox="1"/>
          <p:nvPr/>
        </p:nvSpPr>
        <p:spPr>
          <a:xfrm>
            <a:off x="217337" y="5841762"/>
            <a:ext cx="4943487" cy="138499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bevelT w="0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Remark:</a:t>
            </a:r>
            <a:endParaRPr lang="en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      means convenience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      means Lecture Room E404.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top-left corner of the map, there are many restaurants near Ishibashi-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Handai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mae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Station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 (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-webkit-standard"/>
              </a:rPr>
              <a:t>石橋阪大前駅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.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ut it takes about 25–30 minutes on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foot 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get there.</a:t>
            </a:r>
            <a:endParaRPr lang="en" altLang="ja-JP" sz="1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45DCB6D-5E20-CC41-1A59-B9AB24371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37" y="734329"/>
            <a:ext cx="4943655" cy="48482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A2F21-4E35-23F8-5E49-7A274A15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162" y="1344811"/>
            <a:ext cx="4430543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Lunch Map PDF</a:t>
            </a:r>
          </a:p>
          <a:p>
            <a:pPr marL="0" indent="0">
              <a:buNone/>
            </a:pPr>
            <a:r>
              <a:rPr kumimoji="1" lang="en-US" altLang="ja-JP" dirty="0"/>
              <a:t>URL</a:t>
            </a:r>
          </a:p>
          <a:p>
            <a:pPr marL="0" indent="0">
              <a:buNone/>
            </a:pPr>
            <a:r>
              <a:rPr kumimoji="1" lang="en-US" altLang="ja-JP" sz="1400" dirty="0"/>
              <a:t>https://masataka123.github.io/blog3/pdf/20251005_access/lunch_map_E404.pdf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82A305-A2AF-0D84-BB3D-7CCCA00B1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108" y="1344812"/>
            <a:ext cx="4430542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　</a:t>
            </a:r>
            <a:r>
              <a:rPr kumimoji="1" lang="en-US" altLang="ja-JP" dirty="0"/>
              <a:t>Google </a:t>
            </a:r>
            <a:r>
              <a:rPr kumimoji="1" lang="en-US" altLang="ja-JP" dirty="0" err="1"/>
              <a:t>mymap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URL </a:t>
            </a:r>
          </a:p>
          <a:p>
            <a:pPr marL="0" indent="0">
              <a:buNone/>
            </a:pPr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www.google.com</a:t>
            </a:r>
            <a:r>
              <a:rPr kumimoji="1" lang="en-US" altLang="ja-JP" sz="1400" dirty="0"/>
              <a:t>/maps/d/</a:t>
            </a:r>
            <a:r>
              <a:rPr kumimoji="1" lang="en-US" altLang="ja-JP" sz="1400" dirty="0" err="1"/>
              <a:t>edit?mid</a:t>
            </a:r>
            <a:r>
              <a:rPr kumimoji="1" lang="en-US" altLang="ja-JP" sz="1400" dirty="0"/>
              <a:t>=1B7egM_vT4mLeZgtXCt88ys5hColf05I&amp;usp=sharing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21B158F-E257-132B-3810-42D61794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28" y="3341963"/>
            <a:ext cx="2425700" cy="24257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BD14A7-8060-0CB0-6C07-A4D60776FABC}"/>
              </a:ext>
            </a:extLst>
          </p:cNvPr>
          <p:cNvSpPr txBox="1"/>
          <p:nvPr/>
        </p:nvSpPr>
        <p:spPr>
          <a:xfrm>
            <a:off x="7851912" y="6768548"/>
            <a:ext cx="236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Created by </a:t>
            </a:r>
            <a:r>
              <a:rPr lang="en" altLang="ja-JP" sz="1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Masataka</a:t>
            </a:r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Iwai in 2025.</a:t>
            </a:r>
            <a:endParaRPr kumimoji="1" lang="ja-JP" altLang="en-US" sz="12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13C9320-B712-3770-B9F5-0B6C2AABB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85" y="3411813"/>
            <a:ext cx="2286000" cy="2286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A5A646-354C-C7F4-7BA9-476A82326D2F}"/>
              </a:ext>
            </a:extLst>
          </p:cNvPr>
          <p:cNvSpPr txBox="1"/>
          <p:nvPr/>
        </p:nvSpPr>
        <p:spPr>
          <a:xfrm>
            <a:off x="5626951" y="5639851"/>
            <a:ext cx="4020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</a:t>
            </a:r>
            <a:r>
              <a:rPr lang="en-US" altLang="ja-JP" sz="1400" dirty="0">
                <a:solidFill>
                  <a:srgbClr val="000000"/>
                </a:solidFill>
                <a:latin typeface="-webkit-standard"/>
              </a:rPr>
              <a:t> google </a:t>
            </a:r>
            <a:r>
              <a:rPr lang="en-US" altLang="ja-JP" sz="1400" dirty="0" err="1">
                <a:solidFill>
                  <a:srgbClr val="000000"/>
                </a:solidFill>
                <a:latin typeface="-webkit-standard"/>
              </a:rPr>
              <a:t>mymap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also includes some restaurants that are not on the map.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54764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288</Words>
  <Application>Microsoft Macintosh PowerPoint</Application>
  <PresentationFormat>ユーザー設定</PresentationFormat>
  <Paragraphs>95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-webkit-standard</vt:lpstr>
      <vt:lpstr>游ゴシック</vt:lpstr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>generated using python-pptx</dc:description>
  <cp:lastModifiedBy>岩井　雅崇</cp:lastModifiedBy>
  <cp:revision>11</cp:revision>
  <dcterms:created xsi:type="dcterms:W3CDTF">2013-01-27T09:14:16Z</dcterms:created>
  <dcterms:modified xsi:type="dcterms:W3CDTF">2025-10-29T10:11:08Z</dcterms:modified>
  <cp:category/>
</cp:coreProperties>
</file>